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72" r:id="rId3"/>
    <p:sldId id="300" r:id="rId4"/>
    <p:sldId id="314" r:id="rId5"/>
    <p:sldId id="292" r:id="rId6"/>
    <p:sldId id="295" r:id="rId7"/>
    <p:sldId id="296" r:id="rId8"/>
    <p:sldId id="297" r:id="rId9"/>
    <p:sldId id="298" r:id="rId10"/>
    <p:sldId id="301" r:id="rId11"/>
    <p:sldId id="302" r:id="rId12"/>
    <p:sldId id="303" r:id="rId13"/>
    <p:sldId id="304" r:id="rId14"/>
    <p:sldId id="305" r:id="rId15"/>
    <p:sldId id="306" r:id="rId16"/>
    <p:sldId id="308" r:id="rId17"/>
    <p:sldId id="309" r:id="rId18"/>
    <p:sldId id="310" r:id="rId19"/>
    <p:sldId id="311" r:id="rId20"/>
    <p:sldId id="312" r:id="rId21"/>
    <p:sldId id="313" r:id="rId22"/>
    <p:sldId id="299" r:id="rId23"/>
    <p:sldId id="294" r:id="rId24"/>
    <p:sldId id="271" r:id="rId25"/>
    <p:sldId id="287" r:id="rId26"/>
    <p:sldId id="274" r:id="rId27"/>
    <p:sldId id="28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а" initials="И" lastIdx="1" clrIdx="0">
    <p:extLst>
      <p:ext uri="{19B8F6BF-5375-455C-9EA6-DF929625EA0E}">
        <p15:presenceInfo xmlns:p15="http://schemas.microsoft.com/office/powerpoint/2012/main" xmlns="" userId="Ир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1027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477A1-6C87-471D-9997-F85DD3BD5D57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DE444-605E-4625-A74E-102A84C166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DE444-605E-4625-A74E-102A84C166E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457200" y="961591"/>
            <a:ext cx="84582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 обміну інформацією електронними засобами зв’язку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  <a:tab pos="29368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4437112"/>
            <a:ext cx="5544616" cy="2088232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 smtClean="0"/>
              <a:t>Байназарова</a:t>
            </a:r>
            <a:r>
              <a:rPr lang="uk-UA" b="1" dirty="0" smtClean="0"/>
              <a:t> О.О.</a:t>
            </a:r>
          </a:p>
          <a:p>
            <a:r>
              <a:rPr lang="uk-UA" dirty="0" smtClean="0"/>
              <a:t>Заступник начальника управління освіти і науки - начальник </a:t>
            </a:r>
            <a:r>
              <a:rPr lang="x-none" smtClean="0"/>
              <a:t>відділу дошкільної, загальної середньої, корекційної та позашкільної освіти управління освіти і науки Департаменту науки і освіти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52128"/>
          </a:xfrm>
        </p:spPr>
        <p:txBody>
          <a:bodyPr>
            <a:normAutofit/>
          </a:bodyPr>
          <a:lstStyle/>
          <a:p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«Харківський спеціальний навчально-виховний комплекс №8» Харківської обласної ради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580" y="1916832"/>
            <a:ext cx="8757900" cy="465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8820472" cy="59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84976" cy="602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568952" cy="588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96144"/>
          </a:xfrm>
        </p:spPr>
        <p:txBody>
          <a:bodyPr>
            <a:normAutofit/>
          </a:bodyPr>
          <a:lstStyle/>
          <a:p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«Спеціальна загальноосвітня школа-інтернат І-ІІ ступенів № 55 Харківської обласної ради»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31530"/>
            <a:ext cx="8568952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40960" cy="59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uk-UA" sz="31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3100" dirty="0" err="1" smtClean="0">
                <a:latin typeface="Times New Roman" pitchFamily="18" charset="0"/>
                <a:cs typeface="Times New Roman" pitchFamily="18" charset="0"/>
              </a:rPr>
              <a:t>Люботинська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спеціалізована школа-інтернат І-ІІІ ступенів </a:t>
            </a:r>
            <a:r>
              <a:rPr lang="uk-UA" sz="3100" dirty="0" err="1" smtClean="0">
                <a:latin typeface="Times New Roman" pitchFamily="18" charset="0"/>
                <a:cs typeface="Times New Roman" pitchFamily="18" charset="0"/>
              </a:rPr>
              <a:t>„Дивосвіт”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» Харківської обласної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ради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8352928" cy="458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09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0960" cy="588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712968" cy="609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Закон України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“Про</a:t>
            </a: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освіту”</a:t>
            </a: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Стаття 30. Прозорість та інформаційна </a:t>
            </a:r>
            <a:b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відкритість закладу освіти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96855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</a:pPr>
            <a:r>
              <a:rPr lang="uk-UA" sz="4400" dirty="0" smtClean="0"/>
              <a:t>статут закладу освіти;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структура та органи управління закладу освіти;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кадровий склад закладу освіти згідно з ліцензійними умовами;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освітні програми, що реалізуються в закладі освіти, та перелік освітніх компонентів, що передбачені відповідною освітньою програмою;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мова (мови) освітнього процесу;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наявність вакантних посад;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напрями наукової та/або мистецької діяльності (для закладів вищої освіти);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наявність гуртожитків та вільних місць у них, розмір плати за проживання;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результати моніторингу якості освіти;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річний звіт про діяльність закладу освіти;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правила прийому до закладу освіти;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умови доступності закладу освіти для навчання осіб з особливими освітніми потребами;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кошторис та фінансовий звіт про надходження та використання всіх отриманих коштів;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інша інформація, що оприлюднюється за рішенням закладу освіти або на вимогу законодавства.</a:t>
            </a:r>
            <a:endParaRPr lang="ru-RU" sz="4400" dirty="0" smtClean="0"/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8964488" cy="624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40960" cy="59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Виконання статті 30 Закону України </a:t>
            </a:r>
            <a:r>
              <a:rPr lang="uk-UA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“Про</a:t>
            </a:r>
            <a:r>
              <a:rPr lang="uk-UA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освіту”</a:t>
            </a:r>
            <a:r>
              <a:rPr lang="uk-UA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Інформація розміщена в різних розділах на офіційному сайті закладу освіти 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1. Санаторна школа-інтернат № 11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2. НВК № 1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3. НВК № 13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dirty="0" err="1" smtClean="0"/>
              <a:t>Сахновщинський</a:t>
            </a:r>
            <a:r>
              <a:rPr lang="uk-UA" dirty="0" smtClean="0"/>
              <a:t> НРЦ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“Правоохоронець”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«Харківська загальноосвітня санаторна школа-інтернат I–II ступенів № 11» Харківської обласної рад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548" y="1772816"/>
            <a:ext cx="7812903" cy="489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9024" y="476672"/>
            <a:ext cx="8784976" cy="93610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88640"/>
            <a:ext cx="86741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20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620688"/>
            <a:ext cx="86741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Autofit/>
          </a:bodyPr>
          <a:lstStyle/>
          <a:p>
            <a:pPr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 З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“Сахновщинський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навчально-реабіл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таційний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центр”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Харківської обласної ради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628800"/>
            <a:ext cx="86741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736176"/>
          </a:xfrm>
        </p:spPr>
        <p:txBody>
          <a:bodyPr>
            <a:normAutofit/>
          </a:bodyPr>
          <a:lstStyle/>
          <a:p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«Харківська спеціалізована школа-інтернат «Ліцей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Правоохоронець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844824"/>
            <a:ext cx="8674100" cy="402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Виконання статті 30 Закону України </a:t>
            </a:r>
            <a:r>
              <a:rPr lang="uk-UA" sz="31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“Про</a:t>
            </a:r>
            <a:r>
              <a:rPr lang="uk-UA" sz="3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освіту”</a:t>
            </a:r>
            <a:r>
              <a:rPr lang="uk-UA" sz="3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офіційному сайті закладу освіти створено окремий розділ</a:t>
            </a:r>
            <a:endParaRPr lang="ru-RU" sz="36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1. № 9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2. ХНВК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3.  № 12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4. НВК ім. Короленка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5. № 6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6. НВК № 7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8. НВК № 8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9. НВК № 2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10. № 3</a:t>
            </a:r>
          </a:p>
          <a:p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uk-UA" sz="2600" dirty="0" err="1" smtClean="0">
                <a:latin typeface="Times New Roman" pitchFamily="18" charset="0"/>
                <a:cs typeface="Times New Roman" pitchFamily="18" charset="0"/>
              </a:rPr>
              <a:t>Балаклійська</a:t>
            </a:r>
            <a:endParaRPr lang="uk-UA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12. № 55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“Обдарованість”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“Дивосвіт”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15.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Нововодолазький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НВК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16. Богодухівський НВК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17. Зеленогайський НВК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18.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Купянський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НВК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19.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“Патріот”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20.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Кочетоцька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9"/>
            <a:ext cx="8820472" cy="60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 З «Харківський спеціальний навчально-виховний комплекс» Харківської обласної ради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548" y="1844825"/>
            <a:ext cx="7812903" cy="482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440160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 З «Харківська спеціальна загальноосвітня школа-інтернат І-ІІІ ступенів №12»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Харківської обласної ради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56" y="2249488"/>
            <a:ext cx="769148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908720"/>
            <a:ext cx="8229600" cy="2342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964488" cy="624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Autofit/>
          </a:bodyPr>
          <a:lstStyle/>
          <a:p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«Харківська спеціальна загальноосвітня школа-інтернат І-ІІІ ступенів № 6»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8352928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52128"/>
          </a:xfrm>
        </p:spPr>
        <p:txBody>
          <a:bodyPr>
            <a:normAutofit/>
          </a:bodyPr>
          <a:lstStyle/>
          <a:p>
            <a:pPr algn="just"/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«Харківський спеціальний навчально-виховний комплекс № 7» Харківської обласної ради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56" y="2249488"/>
            <a:ext cx="769148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2284</TotalTime>
  <Words>425</Words>
  <Application>Microsoft Office PowerPoint</Application>
  <PresentationFormat>Экран (4:3)</PresentationFormat>
  <Paragraphs>55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Городская</vt:lpstr>
      <vt:lpstr>Щодо ефективності обміну інформацією електронними засобами зв’язку </vt:lpstr>
      <vt:lpstr>Закон України “Про освіту” Стаття 30. Прозорість та інформаційна  відкритість закладу освіти</vt:lpstr>
      <vt:lpstr>Виконання статті 30 Закону України “Про освіту” На офіційному сайті закладу освіти створено окремий розділ</vt:lpstr>
      <vt:lpstr>Слайд 4</vt:lpstr>
      <vt:lpstr>К З «Харківський спеціальний навчально-виховний комплекс» Харківської обласної ради </vt:lpstr>
      <vt:lpstr>К З «Харківська спеціальна загальноосвітня школа-інтернат І-ІІІ ступенів №12» Харківської обласної ради </vt:lpstr>
      <vt:lpstr>Слайд 7</vt:lpstr>
      <vt:lpstr>КЗ «Харківська спеціальна загальноосвітня школа-інтернат І-ІІІ ступенів № 6» Харківської обласної ради</vt:lpstr>
      <vt:lpstr>КЗ «Харківський спеціальний навчально-виховний комплекс № 7» Харківської обласної ради </vt:lpstr>
      <vt:lpstr>КЗ «Харківський спеціальний навчально-виховний комплекс №8» Харківської обласної ради </vt:lpstr>
      <vt:lpstr>Слайд 11</vt:lpstr>
      <vt:lpstr>Слайд 12</vt:lpstr>
      <vt:lpstr>Слайд 13</vt:lpstr>
      <vt:lpstr>КЗ «Спеціальна загальноосвітня школа-інтернат І-ІІ ступенів № 55 Харківської обласної ради»</vt:lpstr>
      <vt:lpstr>Слайд 15</vt:lpstr>
      <vt:lpstr>КЗ «Люботинська спеціалізована школа-інтернат І-ІІІ ступенів „Дивосвіт”» Харківської обласної ради</vt:lpstr>
      <vt:lpstr>Слайд 17</vt:lpstr>
      <vt:lpstr>Слайд 18</vt:lpstr>
      <vt:lpstr>Слайд 19</vt:lpstr>
      <vt:lpstr>Слайд 20</vt:lpstr>
      <vt:lpstr>Слайд 21</vt:lpstr>
      <vt:lpstr>Виконання статті 30 Закону України “Про освіту” Інформація розміщена в різних розділах на офіційному сайті закладу освіти </vt:lpstr>
      <vt:lpstr>КЗ «Харківська загальноосвітня санаторна школа-інтернат I–II ступенів № 11» Харківської обласної рад</vt:lpstr>
      <vt:lpstr>Слайд 24</vt:lpstr>
      <vt:lpstr>Слайд 25</vt:lpstr>
      <vt:lpstr>К З “Сахновщинський навчально-реабілітаційний центр” Харківської обласної ради </vt:lpstr>
      <vt:lpstr>КЗ «Харківська спеціалізована школа-інтернат «Ліцей “Правоохоронець”» Харківської обласної ради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підсумки працевлаштування випускників навчальних закладів інтернатного типу обласного підпорядкування.</dc:title>
  <dc:creator>Irina</dc:creator>
  <cp:lastModifiedBy>Irina</cp:lastModifiedBy>
  <cp:revision>186</cp:revision>
  <dcterms:created xsi:type="dcterms:W3CDTF">2016-11-21T11:49:04Z</dcterms:created>
  <dcterms:modified xsi:type="dcterms:W3CDTF">2017-12-18T16:11:16Z</dcterms:modified>
</cp:coreProperties>
</file>