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60" r:id="rId4"/>
    <p:sldId id="257" r:id="rId5"/>
    <p:sldId id="259" r:id="rId6"/>
    <p:sldId id="258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9" autoAdjust="0"/>
  </p:normalViewPr>
  <p:slideViewPr>
    <p:cSldViewPr>
      <p:cViewPr>
        <p:scale>
          <a:sx n="67" d="100"/>
          <a:sy n="67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3A9E1-DE2C-49C8-83A3-4BD35050E4B9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2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7928A-BD0F-4882-B065-4B9136BB1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6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7928A-BD0F-4882-B065-4B9136BB14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2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7928A-BD0F-4882-B065-4B9136BB14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6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Навчальні центри відображають навчальні</a:t>
            </a:r>
            <a:r>
              <a:rPr lang="uk-UA" baseline="0" dirty="0" smtClean="0"/>
              <a:t> потреби та інтереси дітей. Функціональність має бути спрямована на створення умов для дослідницької діяльності дітей, розвиток самостійності, організації роботи в парах, малих групах, а також індивідуально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7928A-BD0F-4882-B065-4B9136BB14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2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1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1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2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7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4950-7CDD-46BD-9600-EFF77C3CFA17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9C52-A1FD-45DA-B892-E725B4CB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4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793088" cy="458112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завдання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підготовки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реформування початкової школи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01.09.18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4941168"/>
            <a:ext cx="6480720" cy="1944216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uk-UA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Покроєва</a:t>
            </a: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Л.Д. -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КВНЗ «Харківська 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неперервної освіти»,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 працівник освіти України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8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 заходи з підготовки педагогів: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95933"/>
            <a:ext cx="8928992" cy="50014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група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вчителі, які будуть працювати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1-х класах з 1 вересня 2018: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на базі ХАНО </a:t>
            </a: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помічників тренерів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навчання на </a:t>
            </a: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5-денному спецкурсі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лютому за графіком;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помічниками тренерів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місцях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 учителів 1-х класів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 наданою програмою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березні-квітні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3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79909"/>
            <a:ext cx="8712968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4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група: </a:t>
            </a:r>
            <a:endParaRPr lang="uk-UA" sz="4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заступники директорів з НВР.</a:t>
            </a:r>
          </a:p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до он-лайн курсів МОНУ (реєстрація) </a:t>
            </a:r>
          </a:p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для нефахівців на базі </a:t>
            </a: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ХАНО– березень</a:t>
            </a:r>
          </a:p>
          <a:p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підготовка 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місцевому рівні разом із учителями помічниками тренерів під контролем МОУО – </a:t>
            </a: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березень-квітень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 заходи з підготовки педагогів: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0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група:</a:t>
            </a:r>
          </a:p>
          <a:p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 іноземних мов, що працюватимуть у 1-х класах.</a:t>
            </a:r>
          </a:p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буде організована спеціально підготовленими </a:t>
            </a: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тренерами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(готується 5 осіб від регіону) як у режимі он-лайн,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і очно на базі ХАНО, можливо кущові – </a:t>
            </a: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березень-квітень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 заходи з підготовки педагогів: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64488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обласні заходи</a:t>
            </a:r>
            <a:endParaRPr lang="uk-UA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Он-лайн-семінар для завідувачів </a:t>
            </a:r>
            <a:b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методистів РМК МОУО – 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12.01.18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Аналітично-координуючі заходи з помічниками тренерів – 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травень.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Додаткові семінари – тренінги для різних категорій педагогів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червень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0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  МОУО: 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15.01.18 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кількісно-якісний склад учителів початкових класів, іноземних мов </a:t>
            </a:r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заступників директорів з </a:t>
            </a:r>
            <a:r>
              <a:rPr lang="uk-U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НВР;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19.01.18 р. визначити </a:t>
            </a: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помічників </a:t>
            </a: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тренерів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від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особі, району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міста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райони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Харків –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52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Дякую</a:t>
            </a:r>
          </a:p>
          <a:p>
            <a:pPr marL="0" indent="0" algn="ctr">
              <a:buNone/>
            </a:pPr>
            <a:r>
              <a:rPr lang="uk-UA" sz="96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за увагу!</a:t>
            </a:r>
            <a:endParaRPr lang="ru-RU" sz="96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7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нова українська шк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2" y="31402"/>
            <a:ext cx="2843807" cy="213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38536" y="384744"/>
            <a:ext cx="7005464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13.07.2017 № 1021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організаційні питання щодо запровадження Концепції Нової української школи у загальноосвітніх навчальних закладах І ступеня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7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2.	 Органам управління освітою забезпечити: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педагогічних працівників у відповідних заходах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(тренінгах,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вебінарах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тощо);</a:t>
            </a:r>
          </a:p>
          <a:p>
            <a:pPr marL="514350" indent="-514350">
              <a:buAutoNum type="arabicParenR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 (матеріальне і моральне)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працівників, які беруть участь в експерименті;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 загальноосвітніх навчальних закладів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обладнанням для діяльнісного навчання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враховуючи орієнтовний перелік засобів навчання;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загальноосвітніх навчальних закладів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оргтехнікою для оперативного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видруку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навчальних матеріалів.</a:t>
            </a:r>
          </a:p>
          <a:p>
            <a:pPr marL="514350" indent="-514350">
              <a:buAutoNum type="arabicParenR"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ДОРУЧЕННЯ:</a:t>
            </a:r>
            <a:endParaRPr lang="uk-UA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6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ffice\Desktop\149441637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875"/>
          <a:stretch/>
        </p:blipFill>
        <p:spPr bwMode="auto">
          <a:xfrm>
            <a:off x="1" y="12005"/>
            <a:ext cx="1547663" cy="684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812360" cy="56612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заходів щодо запровадження Концепції Нової української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ЗНЗ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ступеня на 2017-2018 рр.</a:t>
            </a:r>
          </a:p>
          <a:p>
            <a:pPr marL="1077913" indent="-1077913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11.  Проведення на регіональному рівні дослідно-експериментальної роботи щодо нового стандарту початкової освіти: розроблення і апробація навчально-методичного забезпечення в умовах експерименту у загальноосвітніх навчальних закладах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1809" y="12005"/>
            <a:ext cx="8229600" cy="994122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Наказом затверджено</a:t>
            </a:r>
            <a:endParaRPr lang="uk-U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0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/>
          <a:lstStyle/>
          <a:p>
            <a:pPr marL="0" lvl="0" indent="0" algn="ctr">
              <a:buNone/>
            </a:pPr>
            <a:r>
              <a:rPr lang="uk-UA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Орієнтовний перелік засобів навчання в початковій школі</a:t>
            </a:r>
            <a:endParaRPr lang="uk-UA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3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5-6. Технічне обладнання</a:t>
            </a:r>
            <a:endParaRPr lang="ru-RU" sz="3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Оргтехніка: принтер, сканер, копір, </a:t>
            </a:r>
            <a:r>
              <a:rPr lang="uk-UA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ламінатор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ультімедійний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проектор, ноутбук.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64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МОН України </a:t>
            </a:r>
            <a:b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23.08.2017 № 1-9/450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2" cy="55446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  методичні рекомендації для загальноосвітніх навчальних закладів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 в початковій школі:</a:t>
            </a:r>
          </a:p>
          <a:p>
            <a:pPr>
              <a:buFontTx/>
              <a:buChar char="-"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мобільне/легко трансформується для колективної та групової роботи;</a:t>
            </a:r>
          </a:p>
          <a:p>
            <a:pPr>
              <a:buFontTx/>
              <a:buChar char="-"/>
            </a:pP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об'єкти безпечні та доступні для користування учнями</a:t>
            </a:r>
          </a:p>
          <a:p>
            <a:pPr marL="0" indent="0" algn="ctr">
              <a:buNone/>
            </a:pPr>
            <a:r>
              <a:rPr lang="uk-UA" sz="3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(одномісні парти, відкриті шафи для засобів навчання, контейнери для </a:t>
            </a:r>
            <a:r>
              <a:rPr lang="uk-UA" sz="3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роздаткового</a:t>
            </a:r>
            <a:r>
              <a:rPr lang="uk-UA" sz="3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матеріалу)</a:t>
            </a:r>
          </a:p>
        </p:txBody>
      </p:sp>
    </p:spTree>
    <p:extLst>
      <p:ext uri="{BB962C8B-B14F-4D97-AF65-F5344CB8AC3E}">
        <p14:creationId xmlns:p14="http://schemas.microsoft.com/office/powerpoint/2010/main" val="2046695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у навчальних приміщеннях окремих навчальних центрів (зон, куточків</a:t>
            </a:r>
            <a:r>
              <a:rPr lang="uk-UA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для:</a:t>
            </a:r>
            <a:endParaRPr lang="uk-UA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 і письма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Природознавства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 листом МОН України </a:t>
            </a:r>
            <a:b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передбачено: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9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стандарт початкової загальної освіти (проект)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Орієнтовний навчальний план включає: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 і література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 мова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культура</a:t>
            </a:r>
          </a:p>
          <a:p>
            <a:pPr>
              <a:buFontTx/>
              <a:buChar char="-"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 курс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(природнича, соціальна та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громадянська та історична,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інформатична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технологічна галузі)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5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МОНУ з підготовки вчителів: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03.01.18 р. відкрито реєстрацію на дистанційний он-лайн-курс для вчителів 1-х класів – </a:t>
            </a: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реєстрацію </a:t>
            </a:r>
            <a:r>
              <a:rPr lang="uk-UA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учителів.</a:t>
            </a:r>
          </a:p>
          <a:p>
            <a:pPr marL="714375" indent="-714375">
              <a:buNone/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15.02 18 р. початок 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он-лайн-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занять – </a:t>
            </a:r>
            <a:r>
              <a:rPr lang="uk-UA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 умови</a:t>
            </a:r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учителям для дистанційного навчання.</a:t>
            </a: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64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282</TotalTime>
  <Words>428</Words>
  <Application>Microsoft Office PowerPoint</Application>
  <PresentationFormat>Экран (4:3)</PresentationFormat>
  <Paragraphs>78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 завдання  з підготовки  до реформування початкової школи  з 01.09.18</vt:lpstr>
      <vt:lpstr>Наказ МОН України   від 13.07.2017 № 1021</vt:lpstr>
      <vt:lpstr>ДОРУЧЕННЯ:</vt:lpstr>
      <vt:lpstr>Наказом затверджено</vt:lpstr>
      <vt:lpstr>Також наказом затверджено</vt:lpstr>
      <vt:lpstr>Лист МОН України  від 23.08.2017 № 1-9/450</vt:lpstr>
      <vt:lpstr>Цим листом МОН України  також передбачено:</vt:lpstr>
      <vt:lpstr>Державний стандарт початкової загальної освіти (проект)</vt:lpstr>
      <vt:lpstr>Заходи МОНУ з підготовки вчителів:</vt:lpstr>
      <vt:lpstr>Обласні заходи з підготовки педагогів:</vt:lpstr>
      <vt:lpstr>Обласні заходи з підготовки педагогів:</vt:lpstr>
      <vt:lpstr>Обласні заходи з підготовки педагогів:</vt:lpstr>
      <vt:lpstr>Презентация PowerPoint</vt:lpstr>
      <vt:lpstr>Доручення  МОУО: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Наказ МОН України   від 13.07.2017 № 1021</dc:title>
  <dc:creator>Diana</dc:creator>
  <cp:lastModifiedBy>office</cp:lastModifiedBy>
  <cp:revision>33</cp:revision>
  <cp:lastPrinted>2018-01-09T16:11:18Z</cp:lastPrinted>
  <dcterms:created xsi:type="dcterms:W3CDTF">2018-01-09T11:28:09Z</dcterms:created>
  <dcterms:modified xsi:type="dcterms:W3CDTF">2018-01-09T16:20:58Z</dcterms:modified>
</cp:coreProperties>
</file>