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352" r:id="rId3"/>
    <p:sldId id="339" r:id="rId4"/>
    <p:sldId id="340" r:id="rId5"/>
    <p:sldId id="342" r:id="rId6"/>
    <p:sldId id="332" r:id="rId7"/>
    <p:sldId id="343" r:id="rId8"/>
    <p:sldId id="354" r:id="rId9"/>
    <p:sldId id="353" r:id="rId10"/>
    <p:sldId id="351" r:id="rId11"/>
    <p:sldId id="333" r:id="rId12"/>
    <p:sldId id="334" r:id="rId13"/>
  </p:sldIdLst>
  <p:sldSz cx="9144000" cy="5145088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44" autoAdjust="0"/>
    <p:restoredTop sz="86146" autoAdjust="0"/>
  </p:normalViewPr>
  <p:slideViewPr>
    <p:cSldViewPr>
      <p:cViewPr varScale="1">
        <p:scale>
          <a:sx n="83" d="100"/>
          <a:sy n="83" d="100"/>
        </p:scale>
        <p:origin x="-76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301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2412" cy="399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10156825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BA8E42B4-3B89-451E-83A3-5B4B0592BB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34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8225907-ED26-440A-B907-79C04EDFC545}" type="slidenum">
              <a:rPr lang="uk-UA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uk-UA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0FAAC4-E86B-4816-BEED-8245626D4C0D}" type="slidenum">
              <a:rPr lang="uk-UA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uk-UA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520A-5AB8-4CC8-ACA8-6F8404ADEC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71020-BC69-4FEE-A53C-2F620D18D5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03325"/>
            <a:ext cx="2054225" cy="338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3325"/>
            <a:ext cx="6010275" cy="338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776D7-2072-4857-8522-B3AF051E2C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C815-D8EC-4574-8C46-4B4EEAA538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EBEA-089D-4D29-AF55-851F99F432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225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203325"/>
            <a:ext cx="4032250" cy="338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96CAE-AEBE-406F-96FA-DAE318E6CF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C166-48EC-4324-B85A-9A90FD9F28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E450-4DFA-4776-8FC6-2395627BE9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940E-B5AE-4B58-9DA2-159615367C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879A-26D3-46BA-AA01-849F897057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B05C-CF15-4FC4-AD0C-5101082025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97025"/>
            <a:ext cx="7759700" cy="1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4767263"/>
            <a:ext cx="2120900" cy="260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uk-UA"/>
              <a:t>9/3/16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767263"/>
            <a:ext cx="2120900" cy="260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66D626B-8134-4D3A-A749-DBAAF73A76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16900" cy="338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691680" y="124272"/>
            <a:ext cx="6120680" cy="1475873"/>
          </a:xfrm>
          <a:prstGeom prst="rect">
            <a:avLst/>
          </a:prstGeom>
          <a:solidFill>
            <a:srgbClr val="F4CCF2"/>
          </a:solidFill>
          <a:ln w="9360" cap="sq">
            <a:solidFill>
              <a:srgbClr val="953735"/>
            </a:solidFill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b="1" dirty="0" smtClean="0">
                <a:solidFill>
                  <a:srgbClr val="C00000"/>
                </a:solidFill>
                <a:latin typeface="Constantia" pitchFamily="18" charset="0"/>
              </a:rPr>
              <a:t>ПРО УЧАСТЬ У МІЖНАРОДНОМУ ФОРУМІ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b="1" dirty="0" smtClean="0">
                <a:solidFill>
                  <a:srgbClr val="C00000"/>
                </a:solidFill>
                <a:latin typeface="Constantia" pitchFamily="18" charset="0"/>
              </a:rPr>
              <a:t>“ВЧИМОСЯ ЖИТИ РАЗОМ”ПРИСВЯЧЕНОМУ МУЛЬТИДИСЦИПЛІНАРНОМУ </a:t>
            </a:r>
            <a:r>
              <a:rPr lang="uk-UA" b="1" dirty="0" smtClean="0">
                <a:solidFill>
                  <a:srgbClr val="C00000"/>
                </a:solidFill>
                <a:latin typeface="Constantia" pitchFamily="18" charset="0"/>
              </a:rPr>
              <a:t>ПІДХОДУ У </a:t>
            </a:r>
            <a:r>
              <a:rPr lang="uk-UA" b="1" dirty="0" smtClean="0">
                <a:solidFill>
                  <a:srgbClr val="C00000"/>
                </a:solidFill>
                <a:latin typeface="Constantia" pitchFamily="18" charset="0"/>
              </a:rPr>
              <a:t>РОБОТІ З ДІТЬМИ З ОСОБЛИВИМИ ПОТРЕБАМИ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b="1" dirty="0" smtClean="0">
                <a:solidFill>
                  <a:srgbClr val="C00000"/>
                </a:solidFill>
                <a:latin typeface="Constantia" pitchFamily="18" charset="0"/>
              </a:rPr>
              <a:t> (16 листопада 2017 року)</a:t>
            </a:r>
            <a:endParaRPr lang="uk-UA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9525"/>
            <a:ext cx="581025" cy="238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2389188"/>
            <a:ext cx="581025" cy="238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938" y="3867150"/>
            <a:ext cx="581025" cy="1274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0" name="Picture 2" descr="http://izvestia.nikolaev.ua/wp-content/uploads/2017/11/---------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708448"/>
            <a:ext cx="2448272" cy="1791419"/>
          </a:xfrm>
          <a:prstGeom prst="rect">
            <a:avLst/>
          </a:prstGeom>
          <a:noFill/>
        </p:spPr>
      </p:pic>
      <p:pic>
        <p:nvPicPr>
          <p:cNvPr id="11266" name="Picture 2" descr="https://im0-tub-ua.yandex.net/i?id=95f925274584ef68a1e93f6ec4f8b708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098952"/>
            <a:ext cx="1944216" cy="1041544"/>
          </a:xfrm>
          <a:prstGeom prst="rect">
            <a:avLst/>
          </a:prstGeom>
          <a:noFill/>
        </p:spPr>
      </p:pic>
      <p:pic>
        <p:nvPicPr>
          <p:cNvPr id="11268" name="Picture 4" descr="http://konogonka.com/wp-content/uploads/2017/10/Posol-stvo-Nimechchy-ny-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636440"/>
            <a:ext cx="1548680" cy="750554"/>
          </a:xfrm>
          <a:prstGeom prst="rect">
            <a:avLst/>
          </a:prstGeom>
          <a:noFill/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2284512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s://im0-tub-ua.yandex.net/i?id=fe3e819f4268d75a7b50a35cfbf836aa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2572544"/>
            <a:ext cx="2143150" cy="937819"/>
          </a:xfrm>
          <a:prstGeom prst="rect">
            <a:avLst/>
          </a:prstGeom>
          <a:noFill/>
        </p:spPr>
      </p:pic>
      <p:pic>
        <p:nvPicPr>
          <p:cNvPr id="11272" name="Picture 8" descr="https://im0-tub-ua.yandex.net/i?id=446a27b74d8874f8b2552d4ab0d165fa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796680"/>
            <a:ext cx="2304256" cy="1157114"/>
          </a:xfrm>
          <a:prstGeom prst="rect">
            <a:avLst/>
          </a:prstGeom>
          <a:noFill/>
        </p:spPr>
      </p:pic>
      <p:pic>
        <p:nvPicPr>
          <p:cNvPr id="11274" name="Picture 10" descr="https://im0-tub-ua.yandex.net/i?id=b6e4e9d9bfe820156f5fde31f3944da7&amp;n=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4012704"/>
            <a:ext cx="2232248" cy="916360"/>
          </a:xfrm>
          <a:prstGeom prst="rect">
            <a:avLst/>
          </a:prstGeom>
          <a:noFill/>
        </p:spPr>
      </p:pic>
      <p:pic>
        <p:nvPicPr>
          <p:cNvPr id="11276" name="Picture 12" descr="https://kharkov.media/wp-content/uploads/cache/images/7-3/7-3-306829419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8384" y="556320"/>
            <a:ext cx="952500" cy="714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3639294"/>
            <a:ext cx="3995936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Климчук</a:t>
            </a:r>
            <a:r>
              <a:rPr lang="uk-UA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І.П., завідувач Чугуївського дошкільного навчального закладу (ясла-садок) №12 комбінованого типу</a:t>
            </a:r>
            <a:endParaRPr lang="ru-RU" alt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31" y="1"/>
            <a:ext cx="3412779" cy="231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\AppData\Local\Temp\Rar$DIa0.433\DSC_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845" y="1780456"/>
            <a:ext cx="3526671" cy="266429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952" y="2428528"/>
            <a:ext cx="3456042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6004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73730" name="Picture 2" descr="C:\Users\Admin\Desktop\ФОРУМ С ПОРОШЕНКО ФОТО\20171116_16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28437"/>
            <a:ext cx="2808312" cy="3904238"/>
          </a:xfrm>
          <a:prstGeom prst="rect">
            <a:avLst/>
          </a:prstGeom>
          <a:noFill/>
        </p:spPr>
      </p:pic>
      <p:pic>
        <p:nvPicPr>
          <p:cNvPr id="73731" name="Picture 3" descr="C:\Users\Admin\Desktop\ФОРУМ С ПОРОШЕНКО ФОТО\20171116_160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700" y="772344"/>
            <a:ext cx="3473331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3" name="Picture 3" descr="C:\Users\Admin\Desktop\ФОРУМ С ПОРОШЕНКО ФОТО\20171116_10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796" y="988368"/>
            <a:ext cx="4176464" cy="287985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83768" y="204164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tabLst>
                <a:tab pos="1400175" algn="l"/>
              </a:tabLst>
            </a:pPr>
            <a:r>
              <a:rPr lang="en-US" sz="2800" b="1" dirty="0" smtClean="0">
                <a:solidFill>
                  <a:schemeClr val="tx1"/>
                </a:solidFill>
              </a:rPr>
              <a:t>http</a:t>
            </a:r>
            <a:r>
              <a:rPr lang="ru-RU" sz="2800" b="1" dirty="0">
                <a:solidFill>
                  <a:schemeClr val="tx1"/>
                </a:solidFill>
              </a:rPr>
              <a:t>://</a:t>
            </a:r>
            <a:r>
              <a:rPr lang="en-US" sz="2800" b="1" dirty="0" err="1">
                <a:solidFill>
                  <a:schemeClr val="tx1"/>
                </a:solidFill>
              </a:rPr>
              <a:t>zhyty</a:t>
            </a:r>
            <a:r>
              <a:rPr lang="ru-RU" sz="2800" b="1" dirty="0">
                <a:solidFill>
                  <a:schemeClr val="tx1"/>
                </a:solidFill>
              </a:rPr>
              <a:t>-</a:t>
            </a:r>
            <a:r>
              <a:rPr lang="en-US" sz="2800" b="1" dirty="0" err="1">
                <a:solidFill>
                  <a:schemeClr val="tx1"/>
                </a:solidFill>
              </a:rPr>
              <a:t>razom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r>
              <a:rPr lang="en-US" sz="2800" b="1" dirty="0">
                <a:solidFill>
                  <a:schemeClr val="tx1"/>
                </a:solidFill>
              </a:rPr>
              <a:t>org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r>
              <a:rPr lang="en-US" sz="2800" b="1" dirty="0" err="1">
                <a:solidFill>
                  <a:schemeClr val="tx1"/>
                </a:solidFill>
              </a:rPr>
              <a:t>ua</a:t>
            </a:r>
            <a:endParaRPr lang="ru-RU" sz="28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6146" name="Picture 2" descr="C:\Users\Admin\AppData\Local\Temp\Rar$DIa0.256\DSC_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0296"/>
            <a:ext cx="3528392" cy="2664296"/>
          </a:xfrm>
          <a:prstGeom prst="rect">
            <a:avLst/>
          </a:prstGeom>
          <a:noFill/>
        </p:spPr>
      </p:pic>
      <p:pic>
        <p:nvPicPr>
          <p:cNvPr id="6147" name="Picture 3" descr="C:\Users\Admin\AppData\Local\Temp\Rar$DIa0.118\DSC_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52464"/>
            <a:ext cx="3961560" cy="2644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2050" name="Picture 2" descr="C:\Users\Admin\AppData\Local\Temp\Rar$DIa0.994\DS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308" y="0"/>
            <a:ext cx="7707383" cy="5145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1026" name="Picture 2" descr="C:\Users\Admin\AppData\Local\Temp\Rar$DIa0.571\DSC_0065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455" y="0"/>
            <a:ext cx="7707089" cy="5145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4098" name="Picture 2" descr="C:\Users\Admin\AppData\Local\Temp\Rar$DIa0.739\DSC_0107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0826"/>
            <a:ext cx="3218670" cy="4627461"/>
          </a:xfrm>
          <a:prstGeom prst="rect">
            <a:avLst/>
          </a:prstGeom>
          <a:noFill/>
        </p:spPr>
      </p:pic>
      <p:pic>
        <p:nvPicPr>
          <p:cNvPr id="1026" name="Picture 2" descr="DSC 03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44352"/>
            <a:ext cx="4694832" cy="31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72706" name="Picture 2" descr="C:\Users\Admin\Desktop\ФОРУМ С ПОРОШЕНКО ФОТО\20171116_131830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8329"/>
            <a:ext cx="4032448" cy="3384376"/>
          </a:xfrm>
          <a:prstGeom prst="rect">
            <a:avLst/>
          </a:prstGeom>
          <a:noFill/>
        </p:spPr>
      </p:pic>
      <p:pic>
        <p:nvPicPr>
          <p:cNvPr id="72707" name="Picture 3" descr="C:\Users\Admin\Desktop\ФОРУМ С ПОРОШЕНКО ФОТО\20171116_132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04392"/>
            <a:ext cx="3960440" cy="35806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5122" name="Picture 2" descr="C:\Users\Admin\AppData\Local\Temp\Rar$DIa0.995\DSC_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136"/>
            <a:ext cx="3530086" cy="2356520"/>
          </a:xfrm>
          <a:prstGeom prst="rect">
            <a:avLst/>
          </a:prstGeom>
          <a:noFill/>
        </p:spPr>
      </p:pic>
      <p:pic>
        <p:nvPicPr>
          <p:cNvPr id="4" name="Picture 2" descr="C:\Users\Admin\AppData\Local\Temp\Rar$DIa0.145\DSC_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2136"/>
            <a:ext cx="3314349" cy="23565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972" y="2735552"/>
            <a:ext cx="3203848" cy="213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90" y="1337091"/>
            <a:ext cx="2277720" cy="257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14" y="2624666"/>
            <a:ext cx="3350077" cy="217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11266" name="Picture 2" descr="C:\Users\Admin\AppData\Local\Temp\Rar$DIa0.258\DSC_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12304"/>
            <a:ext cx="4176464" cy="3580656"/>
          </a:xfrm>
          <a:prstGeom prst="rect">
            <a:avLst/>
          </a:prstGeom>
          <a:noFill/>
        </p:spPr>
      </p:pic>
      <p:pic>
        <p:nvPicPr>
          <p:cNvPr id="5" name="Picture 2" descr="C:\Users\Admin\AppData\Local\Temp\Rar$DIa0.491\DSC_0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2304"/>
            <a:ext cx="3168353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9/3/16</a:t>
            </a:r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8288"/>
            <a:ext cx="6624736" cy="44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37567</TotalTime>
  <Words>62</Words>
  <Application>Microsoft Office PowerPoint</Application>
  <PresentationFormat>Произвольный</PresentationFormat>
  <Paragraphs>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keywords>презентація ДНЗ</cp:keywords>
  <cp:lastModifiedBy>Admin</cp:lastModifiedBy>
  <cp:revision>307</cp:revision>
  <cp:lastPrinted>1601-01-01T00:00:00Z</cp:lastPrinted>
  <dcterms:created xsi:type="dcterms:W3CDTF">1601-01-01T00:00:00Z</dcterms:created>
  <dcterms:modified xsi:type="dcterms:W3CDTF">2018-02-26T17:33:49Z</dcterms:modified>
</cp:coreProperties>
</file>