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9" r:id="rId5"/>
    <p:sldId id="262" r:id="rId6"/>
    <p:sldId id="261" r:id="rId7"/>
    <p:sldId id="264" r:id="rId8"/>
    <p:sldId id="260" r:id="rId9"/>
    <p:sldId id="263" r:id="rId10"/>
    <p:sldId id="259" r:id="rId11"/>
    <p:sldId id="25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3072-0035-49B0-90F4-C9DFEE6AE6B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9807-9A9F-4E63-8F58-0A47FC28D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Спортивно-масова робота в закладі позашкільної освіти як один із аспектів формування соціально-адаптованої особистості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143380"/>
            <a:ext cx="6400800" cy="1752600"/>
          </a:xfrm>
        </p:spPr>
        <p:txBody>
          <a:bodyPr/>
          <a:lstStyle/>
          <a:p>
            <a:pPr algn="r"/>
            <a:r>
              <a:rPr lang="uk-UA" i="1" dirty="0" smtClean="0"/>
              <a:t>Пахущий В.І., директор </a:t>
            </a:r>
            <a:r>
              <a:rPr lang="uk-UA" i="1" dirty="0" err="1" smtClean="0"/>
              <a:t>Сахновщинського</a:t>
            </a:r>
            <a:r>
              <a:rPr lang="uk-UA" i="1" dirty="0" smtClean="0"/>
              <a:t> ДЮКФП </a:t>
            </a:r>
            <a:r>
              <a:rPr lang="uk-UA" i="1" dirty="0" err="1" smtClean="0"/>
              <a:t>“Олімп”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Формуємо естетичні смаки та культуру поведінки</a:t>
            </a:r>
            <a:endParaRPr lang="ru-RU" dirty="0"/>
          </a:p>
        </p:txBody>
      </p:sp>
      <p:pic>
        <p:nvPicPr>
          <p:cNvPr id="3074" name="Picture 2" descr="D:\БЕЛЕЙ\САЙТ\дзюдо 24 березня 2018\IMG_7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 smtClean="0">
                <a:solidFill>
                  <a:schemeClr val="accent4">
                    <a:lumMod val="50000"/>
                  </a:schemeClr>
                </a:solidFill>
              </a:rPr>
              <a:t>Співпраця з батьками та громадськими організаціями</a:t>
            </a:r>
            <a:r>
              <a:rPr lang="en-GB" alt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GB" alt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 descr="D:\БЕЛЕЙ\САЙТ\дзюдо 24 березня 2018\IMG_77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Позитивний характер спілкування</a:t>
            </a:r>
            <a:endParaRPr lang="ru-RU" dirty="0"/>
          </a:p>
        </p:txBody>
      </p:sp>
      <p:pic>
        <p:nvPicPr>
          <p:cNvPr id="1026" name="Picture 2" descr="D:\БЕЛЕЙ\САЙТ\дзюдо 24 березня 2018\IMG_7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1428736"/>
            <a:ext cx="4038600" cy="450059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altLang="ru-RU" sz="4000" i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uk-UA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уміння конструктивно </a:t>
            </a:r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керувати емоціями</a:t>
            </a:r>
            <a:endParaRPr lang="ru-RU" sz="4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939784"/>
          </a:xfrm>
        </p:spPr>
        <p:txBody>
          <a:bodyPr>
            <a:normAutofit/>
          </a:bodyPr>
          <a:lstStyle/>
          <a:p>
            <a:r>
              <a:rPr lang="uk-UA" dirty="0" smtClean="0"/>
              <a:t>Формуємо особистість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142984"/>
            <a:ext cx="73581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Спорт </a:t>
            </a:r>
            <a:r>
              <a:rPr lang="uk-UA" sz="3200" dirty="0" err="1" smtClean="0"/>
              <a:t>допомогає</a:t>
            </a:r>
            <a:r>
              <a:rPr lang="uk-UA" sz="3200" dirty="0" smtClean="0"/>
              <a:t> пізнати самого себе, свої можливості, свій характер. Спорт не тільки робить із кволого – сильного, з хворого – здорового. Він </a:t>
            </a:r>
            <a:r>
              <a:rPr lang="uk-UA" sz="3200" dirty="0" err="1" smtClean="0"/>
              <a:t>допомогає</a:t>
            </a:r>
            <a:r>
              <a:rPr lang="uk-UA" sz="3200" dirty="0" smtClean="0"/>
              <a:t> виховати наполегливість і волю розвинути зовнішню і внутрішню красу. Не обов’язково бути чемпіоном – на це здатний не кожний, але кожного разу підніматися на свій особистий чемпіонський п’єдестал може кожний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chemeClr val="accent4">
                    <a:lumMod val="50000"/>
                  </a:schemeClr>
                </a:solidFill>
              </a:rPr>
              <a:t>Соціальна </a:t>
            </a:r>
            <a:r>
              <a:rPr lang="uk-UA" sz="3600" b="1" i="1" dirty="0">
                <a:solidFill>
                  <a:schemeClr val="accent4">
                    <a:lumMod val="50000"/>
                  </a:schemeClr>
                </a:solidFill>
              </a:rPr>
              <a:t>компетентність </a:t>
            </a:r>
            <a:r>
              <a:rPr lang="uk-UA" sz="3600" b="1" i="1" dirty="0" smtClean="0">
                <a:solidFill>
                  <a:schemeClr val="accent4">
                    <a:lumMod val="50000"/>
                  </a:schemeClr>
                </a:solidFill>
              </a:rPr>
              <a:t> (адаптація)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-  індивідуальні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</a:rPr>
              <a:t>здібності, що пов'язані з уміннями виражати почуття і стосунки; спроможність особистості брати на себе соціальні та етичні зобов'язання, здатності до самоаналізу і критичного осмислення себе, комунікативно спрямовані навички, пов'язані з процесами соціальної взаємодії і співпраці, вміння працювати в групах.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28854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Формування соціально-адаптованої  особистості</a:t>
            </a:r>
            <a:endParaRPr lang="uk-U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фіксація уваги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вихованця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на соціальному результаті діяльності (що моя робота може дати іншим?);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ціннісна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мотивація (для кого ми це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робимо? заради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чого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?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з якою метою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?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що моя діяльність значить для власного розвитку та чим корисна оточуючим? тощо);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встановлення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зв’язку цієї діяльності з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подальшим життям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(чи буде це корисним у майбутньому, у професійному плані, у звичайному житті?);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рефлексія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за підсумками діяльності (мої емоції; чи досягнув я результату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?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що сприяло в досягненні результату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?).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C749-3FD0-4997-BCE9-14743088D51B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717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Проведення спортивно-масових заходів</a:t>
            </a:r>
            <a:endParaRPr lang="ru-RU" dirty="0"/>
          </a:p>
        </p:txBody>
      </p:sp>
      <p:pic>
        <p:nvPicPr>
          <p:cNvPr id="7" name="Picture 2" descr="101059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428736"/>
            <a:ext cx="4286280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Формування громадянина-патріота</a:t>
            </a:r>
          </a:p>
          <a:p>
            <a:r>
              <a:rPr lang="uk-UA" dirty="0" smtClean="0"/>
              <a:t>Виховання поваги до українських звичаїв та обрядів</a:t>
            </a:r>
          </a:p>
          <a:p>
            <a:r>
              <a:rPr lang="uk-UA" dirty="0" smtClean="0"/>
              <a:t>Формування навиків здорового способу життя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5240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Проведення спортивно-масових заходів</a:t>
            </a:r>
            <a:endParaRPr lang="ru-RU" dirty="0"/>
          </a:p>
        </p:txBody>
      </p:sp>
      <p:pic>
        <p:nvPicPr>
          <p:cNvPr id="5122" name="Picture 2" descr="D:\БЕЛЕЙ\САЙТ\IMG_7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357298"/>
            <a:ext cx="4214842" cy="514353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Формування громадянської та соціальної компетентності</a:t>
            </a:r>
          </a:p>
          <a:p>
            <a:pPr>
              <a:buNone/>
            </a:pPr>
            <a:r>
              <a:rPr lang="uk-UA" dirty="0" smtClean="0"/>
              <a:t>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Підготовка молоді до виконання свого громадянського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  - захисту Батьківщини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Проведення спортивно-масових заходів сприяє формуванню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4510"/>
            <a:ext cx="814393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None/>
              <a:defRPr/>
            </a:pPr>
            <a:endParaRPr lang="uk-UA" sz="2000" b="1" dirty="0" smtClean="0">
              <a:solidFill>
                <a:srgbClr val="000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None/>
              <a:defRPr/>
            </a:pPr>
            <a:endParaRPr lang="uk-UA" sz="2000" b="1" dirty="0">
              <a:solidFill>
                <a:srgbClr val="000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Char char="•"/>
              <a:defRPr/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патріотичних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почуттів,</a:t>
            </a:r>
          </a:p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Char char="•"/>
              <a:defRPr/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0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 цінностей; </a:t>
            </a:r>
          </a:p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Char char="•"/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поваги до законів, державних символів</a:t>
            </a:r>
            <a:r>
              <a:rPr lang="uk-UA" sz="3200" b="1" dirty="0">
                <a:solidFill>
                  <a:srgbClr val="000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громадянських якостей, </a:t>
            </a:r>
          </a:p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Char char="•"/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толерантного ставлення до людей</a:t>
            </a:r>
            <a:r>
              <a:rPr lang="uk-UA" sz="3200" b="1" dirty="0">
                <a:solidFill>
                  <a:srgbClr val="000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76213" indent="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buFont typeface="Arial" pitchFamily="34" charset="0"/>
              <a:buChar char="•"/>
              <a:defRPr/>
            </a:pPr>
            <a:r>
              <a:rPr lang="uk-UA" sz="3200" b="1" dirty="0">
                <a:solidFill>
                  <a:srgbClr val="000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правомірної та </a:t>
            </a:r>
            <a:r>
              <a:rPr lang="uk-UA" sz="3200" b="1" dirty="0" err="1">
                <a:solidFill>
                  <a:srgbClr val="000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здоровʼязбережувальної</a:t>
            </a:r>
            <a:r>
              <a:rPr lang="uk-UA" sz="3200" b="1" dirty="0">
                <a:solidFill>
                  <a:srgbClr val="000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поведінки тощо.</a:t>
            </a:r>
            <a:endParaRPr lang="ru-RU" sz="3200" b="1" dirty="0">
              <a:solidFill>
                <a:srgbClr val="000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Подорожуємо рідною країною</a:t>
            </a:r>
            <a:endParaRPr lang="ru-RU" dirty="0"/>
          </a:p>
        </p:txBody>
      </p:sp>
      <p:pic>
        <p:nvPicPr>
          <p:cNvPr id="4098" name="Picture 2" descr="D:\БЕЛЕЙ\САЙТ\ВАЖКА АТЛЕТИКА лютий 2018\IMG_20180223_180143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Рівняємось на керівників гуртків</a:t>
            </a:r>
            <a:endParaRPr lang="ru-RU" dirty="0"/>
          </a:p>
        </p:txBody>
      </p:sp>
      <p:pic>
        <p:nvPicPr>
          <p:cNvPr id="6146" name="Picture 2" descr="D:\БЕЛЕЙ\ПОЗАШКІЛЬНІ\ОЛІМП\флешка\фото\DSCN5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327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Спортивно-масова робота в закладі позашкільної освіти як один із аспектів формування соціально-адаптованої особистості</vt:lpstr>
      <vt:lpstr>Формуємо особистість</vt:lpstr>
      <vt:lpstr>Слайд 3</vt:lpstr>
      <vt:lpstr>Формування соціально-адаптованої  особистості</vt:lpstr>
      <vt:lpstr>Проведення спортивно-масових заходів</vt:lpstr>
      <vt:lpstr>Проведення спортивно-масових заходів</vt:lpstr>
      <vt:lpstr>Проведення спортивно-масових заходів сприяє формуванню</vt:lpstr>
      <vt:lpstr>Подорожуємо рідною країною</vt:lpstr>
      <vt:lpstr>Рівняємось на керівників гуртків</vt:lpstr>
      <vt:lpstr>Формуємо естетичні смаки та культуру поведінки</vt:lpstr>
      <vt:lpstr>Співпраця з батьками та громадськими організаціями </vt:lpstr>
      <vt:lpstr>Позитивний характер спілкування</vt:lpstr>
    </vt:vector>
  </TitlesOfParts>
  <Company>TC Image &amp;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Спортивно-масова робота в закладі позашкільної освіти як один із аспектів формування соціально-адаптованої особистості</dc:title>
  <dc:creator>Татьяна</dc:creator>
  <cp:lastModifiedBy>notebook</cp:lastModifiedBy>
  <cp:revision>28</cp:revision>
  <dcterms:created xsi:type="dcterms:W3CDTF">2018-03-28T11:36:22Z</dcterms:created>
  <dcterms:modified xsi:type="dcterms:W3CDTF">2018-03-28T16:41:17Z</dcterms:modified>
</cp:coreProperties>
</file>