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434" autoAdjust="0"/>
  </p:normalViewPr>
  <p:slideViewPr>
    <p:cSldViewPr snapToGrid="0">
      <p:cViewPr>
        <p:scale>
          <a:sx n="53" d="100"/>
          <a:sy n="53" d="100"/>
        </p:scale>
        <p:origin x="1266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51FBC-0AE6-45D2-86E1-A984B2BD6192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B2B6A-6DD9-4480-BE01-80D798A9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1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2B6A-6DD9-4480-BE01-80D798A9D3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03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9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8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524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46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170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2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06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5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49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7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19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8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8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46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F96CE-BFAA-403C-BF09-ABA44E1D32E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3ADD66-27F3-4F44-8E61-B6447F29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6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2800" b="1" i="1" dirty="0">
                <a:solidFill>
                  <a:schemeClr val="tx1"/>
                </a:solidFill>
              </a:rPr>
              <a:t>СУЧАСНІ ПІДХОДИ ДО ОРГАНІЗАЦІЇ РОБОТИ В ЗАКЛАДАХ ПОЗАШКІЛЬНОЇ ОСВІТИ В УМОВАХ РЕАЛІЗАЦІЇ КОНЦЕПЦІЇ НОВОЇ УКРАЇНСЬКОЇ ШКОЛИ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96127" y="4270289"/>
            <a:ext cx="5616403" cy="1096899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Редіна В.А., директор Комунального закладу «Харківська обласна станція юних туристів» Харківської обласної ради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80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806" y="587821"/>
            <a:ext cx="10258890" cy="5703251"/>
          </a:xfrm>
        </p:spPr>
        <p:txBody>
          <a:bodyPr>
            <a:normAutofit lnSpcReduction="10000"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організаційно-педагогічні та науково-методичні завдання в умовах реалізації Концепції нової української школи, повинні бути переглянуті, переосмислені та впроваджені у практичну діяльність кожного закладу позашкільної освіти. </a:t>
            </a: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Дякую за увагу!</a:t>
            </a:r>
            <a:endParaRPr lang="ru-RU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90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838" y="880429"/>
            <a:ext cx="8596668" cy="4862003"/>
          </a:xfrm>
        </p:spPr>
        <p:txBody>
          <a:bodyPr>
            <a:normAutofit lnSpcReduction="10000"/>
          </a:bodyPr>
          <a:lstStyle/>
          <a:p>
            <a:r>
              <a:rPr lang="uk-U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Розпорядженням Кабінету Міністрів України від </a:t>
            </a: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14.06.2016 № 988-р затверджено Концепцію реалізації державної політики у сфері реформування загальної середньої освіти «Нова українська школа»</a:t>
            </a:r>
            <a:r>
              <a:rPr lang="uk-U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період до 2029 року. Згідно з Концепцією будуть розроблені нові стандарти змісту загальної середньої освіти, які ґрунтуються на компетентнісному та особисто-орієнтованому підході до навчання</a:t>
            </a:r>
            <a:r>
              <a:rPr lang="uk-U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31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046" y="694944"/>
            <a:ext cx="10332042" cy="5218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 нової української школи це: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цілісна всебічно розвинена особистість здатна до критичного мислення;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 з активною позицією, який діє згідно з морально-етичними принципами, здатний приймати відповідальні рішення, поважає гідність і права людини;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інноватор, здатний змінювати навколишній світ, розвивати економіку за принципами сталого розвитку, конкурувати на ринку праці, навчатися впродовж життя.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44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70" y="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реалізації Концепції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3990" y="633984"/>
            <a:ext cx="8596668" cy="3880773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етап: 2017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2018 роки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(передбачає прийняття Закону «Про освіту», розробку державного стандарту початкової освіти, створення опорних шкіл, підвищення кваліфікації вчителів початкової школи, підвищення заробітної плати вчителів на  2 розряди, підготовку підручників та ін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етап: 2019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2022 роки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(передбачає розробку та затвердження нового державного стандарту базової середньої освіти з урахуванням компетентностей, необхідних для успішної самореалізації особистості, створення мережі профільних шкіл, вивчення іноземних мов, створення системи незалежного оцінювання результатів навчання за курс базової середньої освіти та ін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 етап: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– 2029 роки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(передбачається розробити, затвердити та запровадити новий державний стандарт профільної освіти).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4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216" y="859537"/>
            <a:ext cx="11119104" cy="51818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вересня 2017 року прийнятий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освіту» № 2145-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якому юридично гарантовано право 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позашкільну освіту – ст.3 (розділ 1);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безоплатну позашкільну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ст. 4 (розділ 1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невід’ємну складову позашкільної освіти у системі освіти України – ст. 10 (розділ ІІ), ст. 14 (розділ ІІ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98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89626" cy="13208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підходи до організації роботи в закладах позашкільної освіти в умовах реалізації Концепції нової української школи полягають у: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перегляді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теоретико-методологічних основ позашкільної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практичному впровадженні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 інновацій, спрямованих на якісне покращення освітнього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 змісту позашкільної освіти, в першу чергу йдеться про компетентнісний підхід, суть якого полягає у вивчення та аналізі потреб головних замовників позашкільних освітніх послуг – дітей та молоді, запитів суспільства загалом та соціуму, зокрема.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1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4112"/>
            <a:ext cx="8596668" cy="1320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позашкільної освіти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36" y="969264"/>
            <a:ext cx="10185738" cy="5632703"/>
          </a:xfrm>
        </p:spPr>
        <p:txBody>
          <a:bodyPr>
            <a:normAutofit fontScale="92500"/>
          </a:bodyPr>
          <a:lstStyle/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в освоєнні навчальних програм із позашкільної освіти на основі добровільного вибору дітьми та молоддю відповідно до їх інтересів;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вибору режиму і темпу освоєння програм, вибудовування індивідуальних освітніх траєкторій;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зміни програми, вибору педагогів і творчих об’єднань;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неформалізованість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змісту позашкільної освіти, організації освітнього процесу;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тісний зв’язок з практикою, можливістю застосовувати у житті отримані навички та знання;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різновіковий характер творчих об’єднань закладів позашкільної освіти.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36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Організаційно-педагогічні завдання: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452" y="1335024"/>
            <a:ext cx="9234084" cy="585216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Забезпечення якості освітніх послуг.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Удосконалення організаційно-педагогічних моделей роботи функціональних структур закладу (творчих лабораторій, творчих об’єднань, філій).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1.3.Створення системи моніторингу діяльності функціональних структур закладу з орієнтацією їх на кінцевий результат.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Упровадження педагогіки партнерства з ВНЗ, ГО, НДІ з метою реалізації освітніх виховних проектів.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1.5. Поліпшення матеріально-технічної бази закладу.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01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740" y="0"/>
            <a:ext cx="8596668" cy="1320800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ІІ. Науково-методичні завдання: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758" y="660400"/>
            <a:ext cx="10258890" cy="6089903"/>
          </a:xfrm>
        </p:spPr>
        <p:txBody>
          <a:bodyPr>
            <a:normAutofit fontScale="70000" lnSpcReduction="20000"/>
          </a:bodyPr>
          <a:lstStyle/>
          <a:p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Модернізація змісту позашкільної освіти в залежності від типу закладу.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Впровадження інноваційних педагогічних технологій в </a:t>
            </a:r>
            <a:r>
              <a:rPr lang="uk-U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 - виховний </a:t>
            </a:r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шляхом: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забезпечення інноваційної діяльності (накопичення </a:t>
            </a:r>
            <a:r>
              <a:rPr lang="uk-UA" sz="3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 інформації</a:t>
            </a:r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програми та проекти всеукраїнських й міжнародного рівнів, дослідно-експериментальну роботу колег із закладів позашкільної освіти України та </a:t>
            </a:r>
            <a:r>
              <a:rPr lang="uk-UA" sz="3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 інформації</a:t>
            </a:r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проекти та програми, що реалізуються в закладі);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поширення зовнішньої та внутрішньої інформації на засіданнях методичних рад, методичних об’єднань  у публікаціях, посібниках, на сайті закладів позашкільної освіти;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ідвищення </a:t>
            </a:r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</a:t>
            </a:r>
            <a:r>
              <a:rPr lang="uk-U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 - творчої </a:t>
            </a:r>
            <a:r>
              <a:rPr lang="uk-UA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педагогів, удосконалення їх  самоосвітньої діяльності.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4193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640</Words>
  <Application>Microsoft Office PowerPoint</Application>
  <PresentationFormat>Широкоэкранный</PresentationFormat>
  <Paragraphs>40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СУЧАСНІ ПІДХОДИ ДО ОРГАНІЗАЦІЇ РОБОТИ В ЗАКЛАДАХ ПОЗАШКІЛЬНОЇ ОСВІТИ В УМОВАХ РЕАЛІЗАЦІЇ КОНЦЕПЦІЇ НОВОЇ УКРАЇНСЬКОЇ ШКОЛИ</vt:lpstr>
      <vt:lpstr>Презентация PowerPoint</vt:lpstr>
      <vt:lpstr>Презентация PowerPoint</vt:lpstr>
      <vt:lpstr>Строки реалізації Концепції </vt:lpstr>
      <vt:lpstr>Презентация PowerPoint</vt:lpstr>
      <vt:lpstr>Сучасні підходи до організації роботи в закладах позашкільної освіти в умовах реалізації Концепції нової української школи полягають у:   - перегляді теоретико-методологічних основ позашкільної освіти;  - практичному впровадженні освітніх інновацій, спрямованих на якісне покращення освітнього процесу; -  модернізації змісту позашкільної освіти, в першу чергу йдеться про компетентнісний підхід, суть якого полягає у вивчення та аналізі потреб головних замовників позашкільних освітніх послуг – дітей та молоді, запитів суспільства загалом та соціуму, зокрема.  </vt:lpstr>
      <vt:lpstr>Переваги позашкільної освіти</vt:lpstr>
      <vt:lpstr>І. Організаційно-педагогічні завдання:</vt:lpstr>
      <vt:lpstr>ІІ. Науково-методичні завдання: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2018-03-26T07:57:43Z</dcterms:created>
  <dcterms:modified xsi:type="dcterms:W3CDTF">2018-03-26T08:32:59Z</dcterms:modified>
</cp:coreProperties>
</file>