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8" r:id="rId3"/>
    <p:sldId id="270" r:id="rId4"/>
    <p:sldId id="272" r:id="rId5"/>
    <p:sldId id="269" r:id="rId6"/>
    <p:sldId id="262" r:id="rId7"/>
    <p:sldId id="263" r:id="rId8"/>
    <p:sldId id="271" r:id="rId9"/>
    <p:sldId id="26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74"/>
    <a:srgbClr val="3A5896"/>
    <a:srgbClr val="385592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06CC3-B0A8-4AB5-81C3-4D7456B25756}" type="doc">
      <dgm:prSet loTypeId="urn:microsoft.com/office/officeart/2005/8/layout/matrix1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CF3EBE-2301-461B-9101-1F4AD7632A06}">
      <dgm:prSet phldrT="[Текст]" custT="1"/>
      <dgm:spPr/>
      <dgm:t>
        <a:bodyPr/>
        <a:lstStyle/>
        <a:p>
          <a:pPr algn="ctr"/>
          <a:r>
            <a:rPr lang="uk-UA" sz="2400" b="1" dirty="0" smtClean="0"/>
            <a:t>Тематика таборів</a:t>
          </a:r>
          <a:endParaRPr lang="ru-RU" sz="2400" b="1" dirty="0"/>
        </a:p>
      </dgm:t>
    </dgm:pt>
    <dgm:pt modelId="{BFA2B2B4-532B-4171-9E8F-FC6EBF915E05}" type="parTrans" cxnId="{A679197C-3FBD-488B-8C5A-0C8E09504F49}">
      <dgm:prSet/>
      <dgm:spPr/>
      <dgm:t>
        <a:bodyPr/>
        <a:lstStyle/>
        <a:p>
          <a:endParaRPr lang="ru-RU"/>
        </a:p>
      </dgm:t>
    </dgm:pt>
    <dgm:pt modelId="{A1FAB2A6-7274-452F-A548-23573226757C}" type="sibTrans" cxnId="{A679197C-3FBD-488B-8C5A-0C8E09504F49}">
      <dgm:prSet/>
      <dgm:spPr/>
      <dgm:t>
        <a:bodyPr/>
        <a:lstStyle/>
        <a:p>
          <a:endParaRPr lang="ru-RU"/>
        </a:p>
      </dgm:t>
    </dgm:pt>
    <dgm:pt modelId="{7D245EB0-A787-4E84-AF52-75084CA18CC2}">
      <dgm:prSet phldrT="[Текст]" custT="1"/>
      <dgm:spPr/>
      <dgm:t>
        <a:bodyPr/>
        <a:lstStyle/>
        <a:p>
          <a:pPr algn="ctr"/>
          <a:r>
            <a:rPr lang="uk-UA" sz="2000" b="1" dirty="0" smtClean="0"/>
            <a:t> </a:t>
          </a:r>
        </a:p>
        <a:p>
          <a:pPr algn="ctr"/>
          <a:r>
            <a:rPr lang="uk-UA" sz="2800" b="1" dirty="0" smtClean="0"/>
            <a:t>- </a:t>
          </a:r>
          <a:r>
            <a:rPr lang="uk-UA" sz="2400" b="1" dirty="0" smtClean="0"/>
            <a:t>Лідерство</a:t>
          </a:r>
        </a:p>
        <a:p>
          <a:pPr algn="ctr"/>
          <a:r>
            <a:rPr lang="uk-UA" sz="2400" b="1" dirty="0" smtClean="0"/>
            <a:t>- Проектна</a:t>
          </a:r>
          <a:endParaRPr lang="ru-RU" sz="2400" b="1" dirty="0"/>
        </a:p>
      </dgm:t>
    </dgm:pt>
    <dgm:pt modelId="{53F0543A-ACFB-4DBB-BB2C-90CD041FBC5A}" type="parTrans" cxnId="{D19DF8A5-F5C0-44E5-B8F3-4C993CBEFF71}">
      <dgm:prSet/>
      <dgm:spPr/>
      <dgm:t>
        <a:bodyPr/>
        <a:lstStyle/>
        <a:p>
          <a:endParaRPr lang="ru-RU"/>
        </a:p>
      </dgm:t>
    </dgm:pt>
    <dgm:pt modelId="{75BD2FD1-648F-4857-9AA4-0B4497A6E7F0}" type="sibTrans" cxnId="{D19DF8A5-F5C0-44E5-B8F3-4C993CBEFF71}">
      <dgm:prSet/>
      <dgm:spPr/>
      <dgm:t>
        <a:bodyPr/>
        <a:lstStyle/>
        <a:p>
          <a:endParaRPr lang="ru-RU"/>
        </a:p>
      </dgm:t>
    </dgm:pt>
    <dgm:pt modelId="{7FDF410B-F536-4DA0-AE60-C54B9EC7CCB2}">
      <dgm:prSet phldrT="[Текст]" custT="1"/>
      <dgm:spPr/>
      <dgm:t>
        <a:bodyPr/>
        <a:lstStyle/>
        <a:p>
          <a:pPr algn="ctr"/>
          <a:r>
            <a:rPr lang="uk-UA" sz="2000" b="1" dirty="0" smtClean="0"/>
            <a:t> </a:t>
          </a:r>
        </a:p>
        <a:p>
          <a:pPr algn="ctr"/>
          <a:r>
            <a:rPr lang="uk-UA" sz="2400" b="1" dirty="0" smtClean="0"/>
            <a:t>- Музична</a:t>
          </a:r>
        </a:p>
        <a:p>
          <a:pPr algn="ctr"/>
          <a:r>
            <a:rPr lang="uk-UA" sz="2400" b="1" dirty="0" smtClean="0"/>
            <a:t>- Театральна</a:t>
          </a:r>
        </a:p>
        <a:p>
          <a:pPr algn="ctr"/>
          <a:r>
            <a:rPr lang="uk-UA" sz="2400" b="1" dirty="0" smtClean="0"/>
            <a:t>- Літературна</a:t>
          </a:r>
        </a:p>
        <a:p>
          <a:pPr algn="ctr"/>
          <a:r>
            <a:rPr lang="uk-UA" sz="2400" b="1" dirty="0" smtClean="0"/>
            <a:t>- Журналістика</a:t>
          </a:r>
        </a:p>
        <a:p>
          <a:pPr algn="ctr"/>
          <a:r>
            <a:rPr lang="uk-UA" sz="2400" b="1" dirty="0" smtClean="0"/>
            <a:t>- Мистецька</a:t>
          </a:r>
          <a:endParaRPr lang="ru-RU" sz="2400" b="1" dirty="0"/>
        </a:p>
      </dgm:t>
    </dgm:pt>
    <dgm:pt modelId="{9AD70742-FA9E-4F0B-958B-06FE57C8572E}" type="parTrans" cxnId="{C55D0021-5FD4-4350-ACE6-39F67D637DDC}">
      <dgm:prSet/>
      <dgm:spPr/>
      <dgm:t>
        <a:bodyPr/>
        <a:lstStyle/>
        <a:p>
          <a:endParaRPr lang="ru-RU"/>
        </a:p>
      </dgm:t>
    </dgm:pt>
    <dgm:pt modelId="{04FBDFB6-22BA-4B1E-9E1E-78F0D7BBFF72}" type="sibTrans" cxnId="{C55D0021-5FD4-4350-ACE6-39F67D637DDC}">
      <dgm:prSet/>
      <dgm:spPr/>
      <dgm:t>
        <a:bodyPr/>
        <a:lstStyle/>
        <a:p>
          <a:endParaRPr lang="ru-RU"/>
        </a:p>
      </dgm:t>
    </dgm:pt>
    <dgm:pt modelId="{29E4E66F-51D1-4117-9F34-613D21B2D527}">
      <dgm:prSet phldrT="[Текст]" custT="1"/>
      <dgm:spPr/>
      <dgm:t>
        <a:bodyPr/>
        <a:lstStyle/>
        <a:p>
          <a:pPr algn="ctr"/>
          <a:r>
            <a:rPr lang="uk-UA" sz="2000" b="1" smtClean="0"/>
            <a:t>- </a:t>
          </a:r>
          <a:r>
            <a:rPr lang="uk-UA" sz="2400" b="1" smtClean="0"/>
            <a:t>Патріотична</a:t>
          </a:r>
        </a:p>
        <a:p>
          <a:pPr algn="ctr"/>
          <a:r>
            <a:rPr lang="uk-UA" sz="2400" b="1" smtClean="0"/>
            <a:t>- Краєзнавча</a:t>
          </a:r>
        </a:p>
        <a:p>
          <a:pPr algn="ctr"/>
          <a:r>
            <a:rPr lang="uk-UA" sz="2400" b="1" smtClean="0"/>
            <a:t>- Культурна</a:t>
          </a:r>
        </a:p>
        <a:p>
          <a:pPr algn="ctr"/>
          <a:r>
            <a:rPr lang="uk-UA" sz="2400" b="1" smtClean="0"/>
            <a:t>- Історична</a:t>
          </a:r>
          <a:endParaRPr lang="ru-RU" sz="2400" b="1" dirty="0"/>
        </a:p>
      </dgm:t>
    </dgm:pt>
    <dgm:pt modelId="{54FE6A8E-EE8E-4FA3-875E-AAA266D50E52}" type="parTrans" cxnId="{B93598A8-0059-4897-A136-96A4B62E3FB3}">
      <dgm:prSet/>
      <dgm:spPr/>
      <dgm:t>
        <a:bodyPr/>
        <a:lstStyle/>
        <a:p>
          <a:endParaRPr lang="ru-RU"/>
        </a:p>
      </dgm:t>
    </dgm:pt>
    <dgm:pt modelId="{2013A52E-CA41-41A0-B033-FC830B0F9012}" type="sibTrans" cxnId="{B93598A8-0059-4897-A136-96A4B62E3FB3}">
      <dgm:prSet/>
      <dgm:spPr/>
      <dgm:t>
        <a:bodyPr/>
        <a:lstStyle/>
        <a:p>
          <a:endParaRPr lang="ru-RU"/>
        </a:p>
      </dgm:t>
    </dgm:pt>
    <dgm:pt modelId="{F8AC25AC-7DA4-41AF-AF9F-6F410F71D80B}">
      <dgm:prSet phldrT="[Текст]" custT="1"/>
      <dgm:spPr/>
      <dgm:t>
        <a:bodyPr/>
        <a:lstStyle/>
        <a:p>
          <a:pPr algn="ctr"/>
          <a:r>
            <a:rPr lang="uk-UA" sz="2000" b="1" dirty="0" smtClean="0"/>
            <a:t>- </a:t>
          </a:r>
          <a:r>
            <a:rPr lang="uk-UA" sz="2400" b="1" dirty="0" smtClean="0"/>
            <a:t>Туристична</a:t>
          </a:r>
        </a:p>
        <a:p>
          <a:pPr algn="ctr"/>
          <a:r>
            <a:rPr lang="uk-UA" sz="2400" b="1" dirty="0" smtClean="0"/>
            <a:t>- Спортивна</a:t>
          </a:r>
        </a:p>
        <a:p>
          <a:pPr algn="ctr"/>
          <a:r>
            <a:rPr lang="uk-UA" sz="2400" b="1" dirty="0" smtClean="0"/>
            <a:t>- Здоровий спосіб життя</a:t>
          </a:r>
        </a:p>
        <a:p>
          <a:pPr algn="ctr"/>
          <a:r>
            <a:rPr lang="uk-UA" sz="2400" b="1" dirty="0" smtClean="0"/>
            <a:t>- Екологічна</a:t>
          </a:r>
          <a:endParaRPr lang="ru-RU" sz="2400" b="1" dirty="0"/>
        </a:p>
      </dgm:t>
    </dgm:pt>
    <dgm:pt modelId="{E1BD0D73-F833-4396-BEBE-4A024FBDDCBB}" type="parTrans" cxnId="{D6E18DDB-11BA-4B37-BC2D-48B71FA4DF70}">
      <dgm:prSet/>
      <dgm:spPr/>
      <dgm:t>
        <a:bodyPr/>
        <a:lstStyle/>
        <a:p>
          <a:endParaRPr lang="ru-RU"/>
        </a:p>
      </dgm:t>
    </dgm:pt>
    <dgm:pt modelId="{7EAE4863-A1FF-4244-B727-32A59E9E91B8}" type="sibTrans" cxnId="{D6E18DDB-11BA-4B37-BC2D-48B71FA4DF70}">
      <dgm:prSet/>
      <dgm:spPr/>
      <dgm:t>
        <a:bodyPr/>
        <a:lstStyle/>
        <a:p>
          <a:endParaRPr lang="ru-RU"/>
        </a:p>
      </dgm:t>
    </dgm:pt>
    <dgm:pt modelId="{AD874658-A851-4895-A103-81BF37CA0C35}" type="pres">
      <dgm:prSet presAssocID="{C6E06CC3-B0A8-4AB5-81C3-4D7456B257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4EC14F-3678-48B6-B674-0C85A84C3BFF}" type="pres">
      <dgm:prSet presAssocID="{C6E06CC3-B0A8-4AB5-81C3-4D7456B25756}" presName="matrix" presStyleCnt="0"/>
      <dgm:spPr/>
      <dgm:t>
        <a:bodyPr/>
        <a:lstStyle/>
        <a:p>
          <a:endParaRPr lang="ru-RU"/>
        </a:p>
      </dgm:t>
    </dgm:pt>
    <dgm:pt modelId="{3322E3D0-E021-483A-93CB-3EE94A192BCF}" type="pres">
      <dgm:prSet presAssocID="{C6E06CC3-B0A8-4AB5-81C3-4D7456B25756}" presName="tile1" presStyleLbl="node1" presStyleIdx="0" presStyleCnt="4" custLinFactNeighborX="596" custLinFactNeighborY="-478"/>
      <dgm:spPr/>
      <dgm:t>
        <a:bodyPr/>
        <a:lstStyle/>
        <a:p>
          <a:endParaRPr lang="ru-RU"/>
        </a:p>
      </dgm:t>
    </dgm:pt>
    <dgm:pt modelId="{6D755419-5844-4D05-8ECB-2E11192F2970}" type="pres">
      <dgm:prSet presAssocID="{C6E06CC3-B0A8-4AB5-81C3-4D7456B257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34DDC-D90C-4D6E-BCD0-8E491A95202F}" type="pres">
      <dgm:prSet presAssocID="{C6E06CC3-B0A8-4AB5-81C3-4D7456B25756}" presName="tile2" presStyleLbl="node1" presStyleIdx="1" presStyleCnt="4" custLinFactNeighborX="-776"/>
      <dgm:spPr/>
      <dgm:t>
        <a:bodyPr/>
        <a:lstStyle/>
        <a:p>
          <a:endParaRPr lang="ru-RU"/>
        </a:p>
      </dgm:t>
    </dgm:pt>
    <dgm:pt modelId="{663396DA-5423-4DB5-B317-41FA8500D88B}" type="pres">
      <dgm:prSet presAssocID="{C6E06CC3-B0A8-4AB5-81C3-4D7456B257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2F60E-3BA4-488E-9396-AB362CBB6C4D}" type="pres">
      <dgm:prSet presAssocID="{C6E06CC3-B0A8-4AB5-81C3-4D7456B25756}" presName="tile3" presStyleLbl="node1" presStyleIdx="2" presStyleCnt="4"/>
      <dgm:spPr/>
      <dgm:t>
        <a:bodyPr/>
        <a:lstStyle/>
        <a:p>
          <a:endParaRPr lang="ru-RU"/>
        </a:p>
      </dgm:t>
    </dgm:pt>
    <dgm:pt modelId="{D7CB4B6E-D0D8-4CD7-8610-4379343882E2}" type="pres">
      <dgm:prSet presAssocID="{C6E06CC3-B0A8-4AB5-81C3-4D7456B257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961AF-B070-45F6-9590-452B3E6BD335}" type="pres">
      <dgm:prSet presAssocID="{C6E06CC3-B0A8-4AB5-81C3-4D7456B25756}" presName="tile4" presStyleLbl="node1" presStyleIdx="3" presStyleCnt="4" custLinFactNeighborX="0" custLinFactNeighborY="3571"/>
      <dgm:spPr/>
      <dgm:t>
        <a:bodyPr/>
        <a:lstStyle/>
        <a:p>
          <a:endParaRPr lang="ru-RU"/>
        </a:p>
      </dgm:t>
    </dgm:pt>
    <dgm:pt modelId="{04DA99A2-D714-45E0-8AC8-DF7A9A99FFC8}" type="pres">
      <dgm:prSet presAssocID="{C6E06CC3-B0A8-4AB5-81C3-4D7456B257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10A3B-2BC5-4C70-8DEA-690B63FFFFCD}" type="pres">
      <dgm:prSet presAssocID="{C6E06CC3-B0A8-4AB5-81C3-4D7456B25756}" presName="centerTile" presStyleLbl="fgShp" presStyleIdx="0" presStyleCnt="1" custLinFactNeighborX="-797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D34A252-3DBC-46BC-A6CA-6E4655B16BAA}" type="presOf" srcId="{29E4E66F-51D1-4117-9F34-613D21B2D527}" destId="{AF42F60E-3BA4-488E-9396-AB362CBB6C4D}" srcOrd="0" destOrd="0" presId="urn:microsoft.com/office/officeart/2005/8/layout/matrix1"/>
    <dgm:cxn modelId="{92C5AFD7-7DC6-4D8F-ACE0-877C59CDB183}" type="presOf" srcId="{F8AC25AC-7DA4-41AF-AF9F-6F410F71D80B}" destId="{04DA99A2-D714-45E0-8AC8-DF7A9A99FFC8}" srcOrd="1" destOrd="0" presId="urn:microsoft.com/office/officeart/2005/8/layout/matrix1"/>
    <dgm:cxn modelId="{D19DF8A5-F5C0-44E5-B8F3-4C993CBEFF71}" srcId="{F7CF3EBE-2301-461B-9101-1F4AD7632A06}" destId="{7D245EB0-A787-4E84-AF52-75084CA18CC2}" srcOrd="0" destOrd="0" parTransId="{53F0543A-ACFB-4DBB-BB2C-90CD041FBC5A}" sibTransId="{75BD2FD1-648F-4857-9AA4-0B4497A6E7F0}"/>
    <dgm:cxn modelId="{B5268260-1CA0-4C34-B833-FE99D488D7A5}" type="presOf" srcId="{F8AC25AC-7DA4-41AF-AF9F-6F410F71D80B}" destId="{F30961AF-B070-45F6-9590-452B3E6BD335}" srcOrd="0" destOrd="0" presId="urn:microsoft.com/office/officeart/2005/8/layout/matrix1"/>
    <dgm:cxn modelId="{96246ECC-59BC-4EDE-9B1E-4E2F062F2E4C}" type="presOf" srcId="{7D245EB0-A787-4E84-AF52-75084CA18CC2}" destId="{3322E3D0-E021-483A-93CB-3EE94A192BCF}" srcOrd="0" destOrd="0" presId="urn:microsoft.com/office/officeart/2005/8/layout/matrix1"/>
    <dgm:cxn modelId="{A679197C-3FBD-488B-8C5A-0C8E09504F49}" srcId="{C6E06CC3-B0A8-4AB5-81C3-4D7456B25756}" destId="{F7CF3EBE-2301-461B-9101-1F4AD7632A06}" srcOrd="0" destOrd="0" parTransId="{BFA2B2B4-532B-4171-9E8F-FC6EBF915E05}" sibTransId="{A1FAB2A6-7274-452F-A548-23573226757C}"/>
    <dgm:cxn modelId="{5F0C95F3-75FB-471B-8970-048FAAE799D8}" type="presOf" srcId="{29E4E66F-51D1-4117-9F34-613D21B2D527}" destId="{D7CB4B6E-D0D8-4CD7-8610-4379343882E2}" srcOrd="1" destOrd="0" presId="urn:microsoft.com/office/officeart/2005/8/layout/matrix1"/>
    <dgm:cxn modelId="{DFFD6932-CCC2-4840-84B6-E4C20A8031DF}" type="presOf" srcId="{7D245EB0-A787-4E84-AF52-75084CA18CC2}" destId="{6D755419-5844-4D05-8ECB-2E11192F2970}" srcOrd="1" destOrd="0" presId="urn:microsoft.com/office/officeart/2005/8/layout/matrix1"/>
    <dgm:cxn modelId="{B93598A8-0059-4897-A136-96A4B62E3FB3}" srcId="{F7CF3EBE-2301-461B-9101-1F4AD7632A06}" destId="{29E4E66F-51D1-4117-9F34-613D21B2D527}" srcOrd="2" destOrd="0" parTransId="{54FE6A8E-EE8E-4FA3-875E-AAA266D50E52}" sibTransId="{2013A52E-CA41-41A0-B033-FC830B0F9012}"/>
    <dgm:cxn modelId="{9A15606E-150C-42FD-AB4D-009895D8BF54}" type="presOf" srcId="{F7CF3EBE-2301-461B-9101-1F4AD7632A06}" destId="{2F310A3B-2BC5-4C70-8DEA-690B63FFFFCD}" srcOrd="0" destOrd="0" presId="urn:microsoft.com/office/officeart/2005/8/layout/matrix1"/>
    <dgm:cxn modelId="{05428089-F08D-451B-8DD4-2F3E49AA03EC}" type="presOf" srcId="{7FDF410B-F536-4DA0-AE60-C54B9EC7CCB2}" destId="{663396DA-5423-4DB5-B317-41FA8500D88B}" srcOrd="1" destOrd="0" presId="urn:microsoft.com/office/officeart/2005/8/layout/matrix1"/>
    <dgm:cxn modelId="{7E6C1044-000F-4AF6-AB3B-A1899ADFA82C}" type="presOf" srcId="{7FDF410B-F536-4DA0-AE60-C54B9EC7CCB2}" destId="{FD834DDC-D90C-4D6E-BCD0-8E491A95202F}" srcOrd="0" destOrd="0" presId="urn:microsoft.com/office/officeart/2005/8/layout/matrix1"/>
    <dgm:cxn modelId="{5E006F5C-AA9B-493D-827F-A38E2AFC82BF}" type="presOf" srcId="{C6E06CC3-B0A8-4AB5-81C3-4D7456B25756}" destId="{AD874658-A851-4895-A103-81BF37CA0C35}" srcOrd="0" destOrd="0" presId="urn:microsoft.com/office/officeart/2005/8/layout/matrix1"/>
    <dgm:cxn modelId="{D6E18DDB-11BA-4B37-BC2D-48B71FA4DF70}" srcId="{F7CF3EBE-2301-461B-9101-1F4AD7632A06}" destId="{F8AC25AC-7DA4-41AF-AF9F-6F410F71D80B}" srcOrd="3" destOrd="0" parTransId="{E1BD0D73-F833-4396-BEBE-4A024FBDDCBB}" sibTransId="{7EAE4863-A1FF-4244-B727-32A59E9E91B8}"/>
    <dgm:cxn modelId="{C55D0021-5FD4-4350-ACE6-39F67D637DDC}" srcId="{F7CF3EBE-2301-461B-9101-1F4AD7632A06}" destId="{7FDF410B-F536-4DA0-AE60-C54B9EC7CCB2}" srcOrd="1" destOrd="0" parTransId="{9AD70742-FA9E-4F0B-958B-06FE57C8572E}" sibTransId="{04FBDFB6-22BA-4B1E-9E1E-78F0D7BBFF72}"/>
    <dgm:cxn modelId="{54055432-F7F2-463B-B537-C6E0572FB472}" type="presParOf" srcId="{AD874658-A851-4895-A103-81BF37CA0C35}" destId="{1C4EC14F-3678-48B6-B674-0C85A84C3BFF}" srcOrd="0" destOrd="0" presId="urn:microsoft.com/office/officeart/2005/8/layout/matrix1"/>
    <dgm:cxn modelId="{B7387667-2202-4DAB-B267-CFF1E2865D2F}" type="presParOf" srcId="{1C4EC14F-3678-48B6-B674-0C85A84C3BFF}" destId="{3322E3D0-E021-483A-93CB-3EE94A192BCF}" srcOrd="0" destOrd="0" presId="urn:microsoft.com/office/officeart/2005/8/layout/matrix1"/>
    <dgm:cxn modelId="{C7DEC5C5-12A8-4C60-974E-A8EBEC7E569F}" type="presParOf" srcId="{1C4EC14F-3678-48B6-B674-0C85A84C3BFF}" destId="{6D755419-5844-4D05-8ECB-2E11192F2970}" srcOrd="1" destOrd="0" presId="urn:microsoft.com/office/officeart/2005/8/layout/matrix1"/>
    <dgm:cxn modelId="{8E1676B3-AD7E-4B15-A752-6FAAA82125ED}" type="presParOf" srcId="{1C4EC14F-3678-48B6-B674-0C85A84C3BFF}" destId="{FD834DDC-D90C-4D6E-BCD0-8E491A95202F}" srcOrd="2" destOrd="0" presId="urn:microsoft.com/office/officeart/2005/8/layout/matrix1"/>
    <dgm:cxn modelId="{DF4767DA-D34D-4A0C-947C-E0110AFE2743}" type="presParOf" srcId="{1C4EC14F-3678-48B6-B674-0C85A84C3BFF}" destId="{663396DA-5423-4DB5-B317-41FA8500D88B}" srcOrd="3" destOrd="0" presId="urn:microsoft.com/office/officeart/2005/8/layout/matrix1"/>
    <dgm:cxn modelId="{9B85C586-72D4-495D-B694-346AEDD379F1}" type="presParOf" srcId="{1C4EC14F-3678-48B6-B674-0C85A84C3BFF}" destId="{AF42F60E-3BA4-488E-9396-AB362CBB6C4D}" srcOrd="4" destOrd="0" presId="urn:microsoft.com/office/officeart/2005/8/layout/matrix1"/>
    <dgm:cxn modelId="{77FB1E11-D130-413B-AECB-017D42ABFC89}" type="presParOf" srcId="{1C4EC14F-3678-48B6-B674-0C85A84C3BFF}" destId="{D7CB4B6E-D0D8-4CD7-8610-4379343882E2}" srcOrd="5" destOrd="0" presId="urn:microsoft.com/office/officeart/2005/8/layout/matrix1"/>
    <dgm:cxn modelId="{0201B470-9FDF-4451-BCEE-608A4E1E9545}" type="presParOf" srcId="{1C4EC14F-3678-48B6-B674-0C85A84C3BFF}" destId="{F30961AF-B070-45F6-9590-452B3E6BD335}" srcOrd="6" destOrd="0" presId="urn:microsoft.com/office/officeart/2005/8/layout/matrix1"/>
    <dgm:cxn modelId="{3FEA36F8-6F36-49B6-8757-B06AF22331FD}" type="presParOf" srcId="{1C4EC14F-3678-48B6-B674-0C85A84C3BFF}" destId="{04DA99A2-D714-45E0-8AC8-DF7A9A99FFC8}" srcOrd="7" destOrd="0" presId="urn:microsoft.com/office/officeart/2005/8/layout/matrix1"/>
    <dgm:cxn modelId="{4CF8207A-5001-4E29-B275-D8FDDC2E0359}" type="presParOf" srcId="{AD874658-A851-4895-A103-81BF37CA0C35}" destId="{2F310A3B-2BC5-4C70-8DEA-690B63FFFFC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2E3D0-E021-483A-93CB-3EE94A192BCF}">
      <dsp:nvSpPr>
        <dsp:cNvPr id="0" name=""/>
        <dsp:cNvSpPr/>
      </dsp:nvSpPr>
      <dsp:spPr>
        <a:xfrm rot="16200000">
          <a:off x="764018" y="-740568"/>
          <a:ext cx="2453481" cy="3934618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- </a:t>
          </a:r>
          <a:r>
            <a:rPr lang="uk-UA" sz="2400" b="1" kern="1200" dirty="0" smtClean="0"/>
            <a:t>Лідерство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Проектна</a:t>
          </a:r>
          <a:endParaRPr lang="ru-RU" sz="2400" b="1" kern="1200" dirty="0"/>
        </a:p>
      </dsp:txBody>
      <dsp:txXfrm rot="5400000">
        <a:off x="23451" y="0"/>
        <a:ext cx="3934618" cy="1840111"/>
      </dsp:txXfrm>
    </dsp:sp>
    <dsp:sp modelId="{FD834DDC-D90C-4D6E-BCD0-8E491A95202F}">
      <dsp:nvSpPr>
        <dsp:cNvPr id="0" name=""/>
        <dsp:cNvSpPr/>
      </dsp:nvSpPr>
      <dsp:spPr>
        <a:xfrm>
          <a:off x="3904085" y="0"/>
          <a:ext cx="3934618" cy="2453481"/>
        </a:xfrm>
        <a:prstGeom prst="round1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Музична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Театральна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Літературна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Журналістика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Мистецька</a:t>
          </a:r>
          <a:endParaRPr lang="ru-RU" sz="2400" b="1" kern="1200" dirty="0"/>
        </a:p>
      </dsp:txBody>
      <dsp:txXfrm>
        <a:off x="3904085" y="0"/>
        <a:ext cx="3934618" cy="1840111"/>
      </dsp:txXfrm>
    </dsp:sp>
    <dsp:sp modelId="{AF42F60E-3BA4-488E-9396-AB362CBB6C4D}">
      <dsp:nvSpPr>
        <dsp:cNvPr id="0" name=""/>
        <dsp:cNvSpPr/>
      </dsp:nvSpPr>
      <dsp:spPr>
        <a:xfrm rot="10800000">
          <a:off x="0" y="2453481"/>
          <a:ext cx="3934618" cy="2453481"/>
        </a:xfrm>
        <a:prstGeom prst="round1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- </a:t>
          </a:r>
          <a:r>
            <a:rPr lang="uk-UA" sz="2400" b="1" kern="1200" smtClean="0"/>
            <a:t>Патріотична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- Краєзнавча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- Культурна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- Історична</a:t>
          </a:r>
          <a:endParaRPr lang="ru-RU" sz="2400" b="1" kern="1200" dirty="0"/>
        </a:p>
      </dsp:txBody>
      <dsp:txXfrm rot="10800000">
        <a:off x="0" y="3066851"/>
        <a:ext cx="3934618" cy="1840111"/>
      </dsp:txXfrm>
    </dsp:sp>
    <dsp:sp modelId="{F30961AF-B070-45F6-9590-452B3E6BD335}">
      <dsp:nvSpPr>
        <dsp:cNvPr id="0" name=""/>
        <dsp:cNvSpPr/>
      </dsp:nvSpPr>
      <dsp:spPr>
        <a:xfrm rot="5400000">
          <a:off x="4675187" y="1712912"/>
          <a:ext cx="2453481" cy="3934618"/>
        </a:xfrm>
        <a:prstGeom prst="round1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- </a:t>
          </a:r>
          <a:r>
            <a:rPr lang="uk-UA" sz="2400" b="1" kern="1200" dirty="0" smtClean="0"/>
            <a:t>Туристична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Спортивна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Здоровий спосіб життя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Екологічна</a:t>
          </a:r>
          <a:endParaRPr lang="ru-RU" sz="2400" b="1" kern="1200" dirty="0"/>
        </a:p>
      </dsp:txBody>
      <dsp:txXfrm rot="-5400000">
        <a:off x="3934619" y="3066851"/>
        <a:ext cx="3934618" cy="1840111"/>
      </dsp:txXfrm>
    </dsp:sp>
    <dsp:sp modelId="{2F310A3B-2BC5-4C70-8DEA-690B63FFFFCD}">
      <dsp:nvSpPr>
        <dsp:cNvPr id="0" name=""/>
        <dsp:cNvSpPr/>
      </dsp:nvSpPr>
      <dsp:spPr>
        <a:xfrm>
          <a:off x="2566055" y="1840111"/>
          <a:ext cx="2360771" cy="1226740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Тематика таборів</a:t>
          </a:r>
          <a:endParaRPr lang="ru-RU" sz="2400" b="1" kern="1200" dirty="0"/>
        </a:p>
      </dsp:txBody>
      <dsp:txXfrm>
        <a:off x="2625940" y="1899996"/>
        <a:ext cx="2241001" cy="1106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4" b="23005"/>
          <a:stretch/>
        </p:blipFill>
        <p:spPr>
          <a:xfrm>
            <a:off x="0" y="5688106"/>
            <a:ext cx="9144000" cy="11698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70000"/>
            <a:ext cx="786989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055" y="68059"/>
            <a:ext cx="7869890" cy="1047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272530"/>
            <a:ext cx="9144000" cy="1658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b="1" dirty="0">
                <a:solidFill>
                  <a:srgbClr val="FFFF00"/>
                </a:solidFill>
              </a:rPr>
              <a:t>Організація і проведення </a:t>
            </a:r>
            <a:endParaRPr lang="uk-UA" sz="4400" b="1" dirty="0" smtClean="0">
              <a:solidFill>
                <a:srgbClr val="FFFF00"/>
              </a:solidFill>
            </a:endParaRPr>
          </a:p>
          <a:p>
            <a:r>
              <a:rPr lang="uk-UA" sz="4400" b="1" dirty="0" smtClean="0">
                <a:solidFill>
                  <a:srgbClr val="FFFF00"/>
                </a:solidFill>
              </a:rPr>
              <a:t>літніх </a:t>
            </a:r>
            <a:r>
              <a:rPr lang="uk-UA" sz="4400" b="1" dirty="0">
                <a:solidFill>
                  <a:srgbClr val="FFFF00"/>
                </a:solidFill>
              </a:rPr>
              <a:t>мовних таборів </a:t>
            </a:r>
            <a:r>
              <a:rPr lang="uk-UA" sz="4400" b="1" dirty="0" smtClean="0">
                <a:solidFill>
                  <a:srgbClr val="FFFF00"/>
                </a:solidFill>
              </a:rPr>
              <a:t>на </a:t>
            </a:r>
            <a:r>
              <a:rPr lang="uk-UA" sz="4400" b="1" dirty="0">
                <a:solidFill>
                  <a:srgbClr val="FFFF00"/>
                </a:solidFill>
              </a:rPr>
              <a:t>базі закладів загальної середньої освіти </a:t>
            </a:r>
            <a:endParaRPr lang="uk-UA" sz="4400" b="1" dirty="0" smtClean="0">
              <a:solidFill>
                <a:srgbClr val="FFFF00"/>
              </a:solidFill>
            </a:endParaRPr>
          </a:p>
          <a:p>
            <a:r>
              <a:rPr lang="uk-UA" sz="4400" b="1" dirty="0" smtClean="0">
                <a:solidFill>
                  <a:srgbClr val="FFFF00"/>
                </a:solidFill>
              </a:rPr>
              <a:t>Харківської </a:t>
            </a:r>
            <a:r>
              <a:rPr lang="uk-UA" sz="4400" b="1" dirty="0">
                <a:solidFill>
                  <a:srgbClr val="FFFF00"/>
                </a:solidFill>
              </a:rPr>
              <a:t>області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5" y="5638800"/>
            <a:ext cx="5603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Покроєва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Любов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Денисівна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ректор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КВНЗ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Харківська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академія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неперервної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</a:rPr>
              <a:t>»,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кандидат </a:t>
            </a:r>
            <a:r>
              <a:rPr lang="ru-RU" b="1" dirty="0" err="1" smtClean="0">
                <a:solidFill>
                  <a:srgbClr val="FF0000"/>
                </a:solidFill>
              </a:rPr>
              <a:t>педагогічних</a:t>
            </a:r>
            <a:r>
              <a:rPr lang="ru-RU" b="1" dirty="0" smtClean="0">
                <a:solidFill>
                  <a:srgbClr val="FF0000"/>
                </a:solidFill>
              </a:rPr>
              <a:t> наук,  </a:t>
            </a:r>
            <a:r>
              <a:rPr lang="ru-RU" b="1" dirty="0">
                <a:solidFill>
                  <a:srgbClr val="FF0000"/>
                </a:solidFill>
              </a:rPr>
              <a:t>доцент,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заслужений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працівник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54" y="68059"/>
            <a:ext cx="8249037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При організації </a:t>
            </a:r>
            <a:r>
              <a:rPr lang="uk-UA" sz="3600" b="1" dirty="0" smtClean="0">
                <a:solidFill>
                  <a:srgbClr val="FF0000"/>
                </a:solidFill>
              </a:rPr>
              <a:t>літніх </a:t>
            </a:r>
            <a:r>
              <a:rPr lang="uk-UA" sz="3600" b="1" dirty="0">
                <a:solidFill>
                  <a:srgbClr val="FF0000"/>
                </a:solidFill>
              </a:rPr>
              <a:t>мовних таборів </a:t>
            </a:r>
            <a:r>
              <a:rPr lang="uk-UA" sz="3600" b="1" dirty="0" smtClean="0">
                <a:solidFill>
                  <a:srgbClr val="FF0000"/>
                </a:solidFill>
              </a:rPr>
              <a:t/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у </a:t>
            </a:r>
            <a:r>
              <a:rPr lang="uk-UA" sz="3600" b="1" dirty="0">
                <a:solidFill>
                  <a:srgbClr val="FF0000"/>
                </a:solidFill>
              </a:rPr>
              <a:t>2018 році звернути увагу на: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23" y="1043355"/>
            <a:ext cx="8850923" cy="5074994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uk-UA" dirty="0" smtClean="0"/>
              <a:t>Якість </a:t>
            </a:r>
            <a:r>
              <a:rPr lang="uk-UA" dirty="0" err="1" smtClean="0"/>
              <a:t>мовної</a:t>
            </a:r>
            <a:r>
              <a:rPr lang="uk-UA" dirty="0" smtClean="0"/>
              <a:t> роботи в таборах;</a:t>
            </a:r>
          </a:p>
          <a:p>
            <a:pPr algn="just">
              <a:buFontTx/>
              <a:buChar char="-"/>
            </a:pPr>
            <a:r>
              <a:rPr lang="uk-UA" dirty="0" smtClean="0"/>
              <a:t>забезпечення </a:t>
            </a:r>
            <a:r>
              <a:rPr lang="uk-UA" dirty="0" smtClean="0"/>
              <a:t>необхідними ресурсами, інвентарем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і матеріалами, що включають: папір А-4, ватман, кольоровий папір, фломастери, фарби, пензлі тощо;</a:t>
            </a:r>
          </a:p>
          <a:p>
            <a:pPr algn="just">
              <a:buFontTx/>
              <a:buChar char="-"/>
            </a:pPr>
            <a:r>
              <a:rPr lang="uk-UA" dirty="0" smtClean="0"/>
              <a:t>залучення волонтерів – носіїв мови, студентів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і старшокласників, які вільно володіють іноземними мовами, мають досягнення у відповідних </a:t>
            </a:r>
            <a:r>
              <a:rPr lang="uk-UA" dirty="0" err="1" smtClean="0"/>
              <a:t>мовних</a:t>
            </a:r>
            <a:r>
              <a:rPr lang="uk-UA" dirty="0" smtClean="0"/>
              <a:t> змаганнях;</a:t>
            </a:r>
          </a:p>
          <a:p>
            <a:pPr algn="just">
              <a:buFontTx/>
              <a:buChar char="-"/>
            </a:pPr>
            <a:r>
              <a:rPr lang="uk-UA" dirty="0" smtClean="0"/>
              <a:t>творчий підхід учителів іноземних мов до змісту навчання та організації дозвілля учнів у таборах;</a:t>
            </a:r>
          </a:p>
          <a:p>
            <a:pPr algn="just">
              <a:buFontTx/>
              <a:buChar char="-"/>
            </a:pPr>
            <a:r>
              <a:rPr lang="uk-UA" dirty="0" smtClean="0"/>
              <a:t>висвітлення інформації про хід роботи таборів на сайтах закладів загальної середньої освіти, місцевих органів управління освітою.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13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45459" y="574432"/>
            <a:ext cx="7869890" cy="45719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uk-UA" sz="3600" b="1" dirty="0" smtClean="0"/>
              <a:t>Завдання мовного табору </a:t>
            </a:r>
            <a:r>
              <a:rPr lang="uk-UA" dirty="0" smtClean="0"/>
              <a:t>─ підвищення мотивації до вивчення іноземної мови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  <a:defRPr/>
            </a:pPr>
            <a:endParaRPr lang="uk-UA" dirty="0" smtClean="0"/>
          </a:p>
          <a:p>
            <a:pPr marL="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uk-UA" sz="3600" b="1" dirty="0" smtClean="0"/>
              <a:t>Акцент</a:t>
            </a:r>
            <a:r>
              <a:rPr lang="uk-UA" dirty="0" smtClean="0"/>
              <a:t> ─ практична частина, знання, які можна застосовувати в різних ситуаціях</a:t>
            </a:r>
          </a:p>
          <a:p>
            <a:pPr marL="0" indent="0" eaLnBrk="1" hangingPunct="1">
              <a:buFontTx/>
              <a:buNone/>
              <a:defRPr/>
            </a:pPr>
            <a:endParaRPr lang="uk-UA" dirty="0" smtClean="0"/>
          </a:p>
          <a:p>
            <a:pPr marL="0" indent="0" eaLnBrk="1" hangingPunct="1">
              <a:buFontTx/>
              <a:buNone/>
              <a:defRPr/>
            </a:pPr>
            <a:endParaRPr lang="uk-UA" dirty="0"/>
          </a:p>
          <a:p>
            <a:pPr marL="0" indent="0" algn="ctr" eaLnBrk="1" hangingPunct="1">
              <a:buFontTx/>
              <a:buNone/>
              <a:defRPr/>
            </a:pPr>
            <a:r>
              <a:rPr lang="uk-UA" sz="4000" i="1" dirty="0" smtClean="0"/>
              <a:t>Розширення світогляду учнів</a:t>
            </a:r>
            <a:endParaRPr lang="uk-UA" sz="4000" i="1" dirty="0"/>
          </a:p>
        </p:txBody>
      </p:sp>
      <p:sp>
        <p:nvSpPr>
          <p:cNvPr id="5" name="Стрелка вниз 6"/>
          <p:cNvSpPr>
            <a:spLocks noChangeArrowheads="1"/>
          </p:cNvSpPr>
          <p:nvPr/>
        </p:nvSpPr>
        <p:spPr bwMode="auto">
          <a:xfrm>
            <a:off x="4282221" y="2877039"/>
            <a:ext cx="485775" cy="977900"/>
          </a:xfrm>
          <a:prstGeom prst="downArrow">
            <a:avLst>
              <a:gd name="adj1" fmla="val 50000"/>
              <a:gd name="adj2" fmla="val 49861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Увага!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75" y="1065280"/>
            <a:ext cx="8089108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4800" b="1" dirty="0"/>
              <a:t>Вивчення іноземних мов </a:t>
            </a:r>
            <a:endParaRPr lang="en-US" altLang="ru-RU" sz="4800" b="1" dirty="0" smtClean="0"/>
          </a:p>
          <a:p>
            <a:pPr marL="0" indent="0" algn="ctr">
              <a:buNone/>
            </a:pPr>
            <a:r>
              <a:rPr lang="uk-UA" altLang="ru-RU" sz="4800" b="1" dirty="0" smtClean="0"/>
              <a:t>у літніх мовних таборах </a:t>
            </a:r>
            <a:endParaRPr lang="en-US" altLang="ru-RU" sz="4800" b="1" dirty="0" smtClean="0"/>
          </a:p>
          <a:p>
            <a:pPr marL="0" indent="0" algn="ctr">
              <a:buNone/>
            </a:pPr>
            <a:r>
              <a:rPr lang="uk-UA" altLang="ru-RU" sz="4800" b="1" dirty="0" smtClean="0"/>
              <a:t>не </a:t>
            </a:r>
            <a:r>
              <a:rPr lang="uk-UA" altLang="ru-RU" sz="4800" b="1" dirty="0"/>
              <a:t>повинно </a:t>
            </a:r>
            <a:r>
              <a:rPr lang="uk-UA" altLang="ru-RU" sz="4800" b="1" dirty="0" smtClean="0"/>
              <a:t>перетворюватися</a:t>
            </a:r>
            <a:endParaRPr lang="en-US" altLang="ru-RU" sz="4800" b="1" dirty="0" smtClean="0"/>
          </a:p>
          <a:p>
            <a:pPr marL="0" indent="0" algn="ctr">
              <a:buNone/>
            </a:pPr>
            <a:r>
              <a:rPr lang="uk-UA" altLang="ru-RU" sz="4800" b="1" dirty="0" smtClean="0"/>
              <a:t>на продовження</a:t>
            </a:r>
            <a:endParaRPr lang="en-US" altLang="ru-RU" sz="4800" b="1" dirty="0" smtClean="0"/>
          </a:p>
          <a:p>
            <a:pPr marL="0" indent="0" algn="ctr">
              <a:buNone/>
            </a:pPr>
            <a:r>
              <a:rPr lang="uk-UA" altLang="ru-RU" sz="4800" b="1" dirty="0" smtClean="0"/>
              <a:t>навчального </a:t>
            </a:r>
            <a:r>
              <a:rPr lang="uk-UA" altLang="ru-RU" sz="4800" b="1" dirty="0"/>
              <a:t>процесу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449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523" y="335479"/>
            <a:ext cx="8617522" cy="5587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/>
              <a:t>Серед </a:t>
            </a:r>
            <a:r>
              <a:rPr lang="uk-UA" sz="4000" b="1" dirty="0"/>
              <a:t>методів навчально-виховної діяльності</a:t>
            </a:r>
            <a:r>
              <a:rPr lang="uk-UA" sz="4000" dirty="0"/>
              <a:t> літніх мовних таборів мають домінувати продуктивні, активно-творчі, які передбачають самостійну й творчу діяльність школярів і мають на меті </a:t>
            </a:r>
            <a:r>
              <a:rPr lang="uk-UA" sz="4000" dirty="0" smtClean="0"/>
              <a:t>дати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не </a:t>
            </a:r>
            <a:r>
              <a:rPr lang="uk-UA" sz="4000" dirty="0"/>
              <a:t>лише певні знання, а й </a:t>
            </a:r>
            <a:r>
              <a:rPr lang="uk-UA" sz="4000" dirty="0" smtClean="0"/>
              <a:t>досвід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їх </a:t>
            </a:r>
            <a:r>
              <a:rPr lang="uk-UA" sz="4000" dirty="0"/>
              <a:t>самостійного здобування, використання у практичній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діяльності</a:t>
            </a:r>
            <a:r>
              <a:rPr lang="uk-UA" sz="4000" dirty="0"/>
              <a:t>, житті</a:t>
            </a:r>
            <a:r>
              <a:rPr lang="uk-UA" sz="40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729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274042"/>
              </p:ext>
            </p:extLst>
          </p:nvPr>
        </p:nvGraphicFramePr>
        <p:xfrm>
          <a:off x="634390" y="719015"/>
          <a:ext cx="7869237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4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Літні мовні табори </a:t>
            </a:r>
            <a:r>
              <a:rPr lang="en-US" b="1" dirty="0" smtClean="0"/>
              <a:t>- </a:t>
            </a:r>
            <a:r>
              <a:rPr lang="uk-UA" b="1" dirty="0" smtClean="0"/>
              <a:t>2018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/>
              <a:t>Влітку 2018 року планується організувати літні мовні табори на базі 429 закладів (у 2017 – 426; </a:t>
            </a:r>
            <a:endParaRPr lang="en-US" sz="4800" dirty="0" smtClean="0"/>
          </a:p>
          <a:p>
            <a:pPr marL="0" indent="0" algn="ctr">
              <a:buNone/>
            </a:pPr>
            <a:r>
              <a:rPr lang="uk-UA" sz="4800" dirty="0" smtClean="0"/>
              <a:t>у </a:t>
            </a:r>
            <a:r>
              <a:rPr lang="uk-UA" sz="4800" dirty="0"/>
              <a:t>2016 – 377; </a:t>
            </a:r>
            <a:endParaRPr lang="uk-UA" sz="4800" dirty="0" smtClean="0"/>
          </a:p>
          <a:p>
            <a:pPr marL="0" indent="0" algn="ctr">
              <a:buNone/>
            </a:pPr>
            <a:r>
              <a:rPr lang="uk-UA" sz="4800" dirty="0" smtClean="0"/>
              <a:t>у </a:t>
            </a:r>
            <a:r>
              <a:rPr lang="uk-UA" sz="4800" dirty="0"/>
              <a:t>2015 – 141)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43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Літні мовні табори </a:t>
            </a:r>
            <a:r>
              <a:rPr lang="en-US" b="1" dirty="0" smtClean="0"/>
              <a:t>- </a:t>
            </a:r>
            <a:r>
              <a:rPr lang="uk-UA" b="1" dirty="0" smtClean="0"/>
              <a:t>2018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</a:rPr>
              <a:t>Найбільшу</a:t>
            </a:r>
            <a:r>
              <a:rPr lang="uk-UA" sz="3600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кількість</a:t>
            </a:r>
            <a:r>
              <a:rPr lang="uk-UA" sz="3600" dirty="0"/>
              <a:t> літніх мовних таборів заплановано </a:t>
            </a:r>
            <a:r>
              <a:rPr lang="uk-UA" sz="3600" dirty="0" smtClean="0">
                <a:solidFill>
                  <a:srgbClr val="FF0000"/>
                </a:solidFill>
              </a:rPr>
              <a:t>в Балаклійському</a:t>
            </a:r>
            <a:r>
              <a:rPr lang="uk-UA" sz="3600" dirty="0"/>
              <a:t>, </a:t>
            </a:r>
            <a:r>
              <a:rPr lang="uk-UA" sz="3600" dirty="0" smtClean="0"/>
              <a:t>Дергачівському</a:t>
            </a:r>
            <a:r>
              <a:rPr lang="uk-UA" sz="3600" dirty="0"/>
              <a:t>, </a:t>
            </a:r>
            <a:r>
              <a:rPr lang="uk-UA" sz="3600" dirty="0" err="1" smtClean="0"/>
              <a:t>Красноградському</a:t>
            </a:r>
            <a:r>
              <a:rPr lang="uk-UA" sz="3600" dirty="0"/>
              <a:t>, </a:t>
            </a:r>
            <a:r>
              <a:rPr lang="uk-UA" sz="3600" dirty="0" err="1" smtClean="0">
                <a:solidFill>
                  <a:srgbClr val="FF0000"/>
                </a:solidFill>
              </a:rPr>
              <a:t>Сахновщинському</a:t>
            </a:r>
            <a:r>
              <a:rPr lang="uk-UA" sz="3600" dirty="0">
                <a:solidFill>
                  <a:srgbClr val="FF0000"/>
                </a:solidFill>
              </a:rPr>
              <a:t>, </a:t>
            </a:r>
            <a:r>
              <a:rPr lang="uk-UA" sz="3600" dirty="0" smtClean="0">
                <a:solidFill>
                  <a:srgbClr val="FF0000"/>
                </a:solidFill>
              </a:rPr>
              <a:t>Харківському </a:t>
            </a:r>
            <a:r>
              <a:rPr lang="uk-UA" sz="3600" dirty="0"/>
              <a:t>районах області, м. Ізюмі, </a:t>
            </a:r>
            <a:r>
              <a:rPr lang="uk-UA" sz="3600" dirty="0">
                <a:solidFill>
                  <a:srgbClr val="FF0000"/>
                </a:solidFill>
              </a:rPr>
              <a:t>м. Куп’янську, м. Люботині, м. Чугуєві, </a:t>
            </a:r>
            <a:r>
              <a:rPr lang="uk-UA" sz="3600" dirty="0"/>
              <a:t>Київському, Московському, </a:t>
            </a:r>
            <a:r>
              <a:rPr lang="uk-UA" sz="3600" dirty="0">
                <a:solidFill>
                  <a:srgbClr val="FF0000"/>
                </a:solidFill>
              </a:rPr>
              <a:t>Слобідському та Шевченківському районах м. </a:t>
            </a:r>
            <a:r>
              <a:rPr lang="uk-UA" sz="3600" dirty="0" smtClean="0">
                <a:solidFill>
                  <a:srgbClr val="FF0000"/>
                </a:solidFill>
              </a:rPr>
              <a:t>Харкова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55" y="68059"/>
            <a:ext cx="7869890" cy="740833"/>
          </a:xfrm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Проект «</a:t>
            </a:r>
            <a:r>
              <a:rPr lang="en-US" b="1" dirty="0" err="1" smtClean="0">
                <a:solidFill>
                  <a:prstClr val="black"/>
                </a:solidFill>
              </a:rPr>
              <a:t>GoCamp</a:t>
            </a:r>
            <a:r>
              <a:rPr lang="uk-UA" b="1" dirty="0" smtClean="0">
                <a:solidFill>
                  <a:prstClr val="black"/>
                </a:solidFill>
              </a:rPr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996462"/>
            <a:ext cx="7869890" cy="5180501"/>
          </a:xfrm>
        </p:spPr>
        <p:txBody>
          <a:bodyPr>
            <a:normAutofit/>
          </a:bodyPr>
          <a:lstStyle/>
          <a:p>
            <a:r>
              <a:rPr lang="uk-UA" dirty="0" smtClean="0"/>
              <a:t>Табори </a:t>
            </a:r>
            <a:r>
              <a:rPr lang="uk-UA" dirty="0" err="1" smtClean="0"/>
              <a:t>GoCamp</a:t>
            </a:r>
            <a:r>
              <a:rPr lang="uk-UA" dirty="0" smtClean="0"/>
              <a:t> ініціювали ГО </a:t>
            </a:r>
            <a:r>
              <a:rPr lang="uk-UA" dirty="0" err="1" smtClean="0"/>
              <a:t>GoGlobal</a:t>
            </a:r>
            <a:r>
              <a:rPr lang="uk-UA" dirty="0" smtClean="0"/>
              <a:t> спільно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з Міністерством освіти і науки в Україні.</a:t>
            </a:r>
          </a:p>
          <a:p>
            <a:r>
              <a:rPr lang="uk-UA" dirty="0" err="1" smtClean="0"/>
              <a:t>GoCamp</a:t>
            </a:r>
            <a:r>
              <a:rPr lang="uk-UA" dirty="0" smtClean="0"/>
              <a:t> — це новий формат пришкільних </a:t>
            </a:r>
            <a:r>
              <a:rPr lang="uk-UA" dirty="0" err="1" smtClean="0"/>
              <a:t>мовних</a:t>
            </a:r>
            <a:r>
              <a:rPr lang="uk-UA" dirty="0" smtClean="0"/>
              <a:t> таборів з поглибленим вивченням англійської (або іншої іноземної за домовленістю) мови із залученням іноземного волонтера.</a:t>
            </a:r>
          </a:p>
          <a:p>
            <a:r>
              <a:rPr lang="uk-UA" dirty="0" smtClean="0"/>
              <a:t>Мета </a:t>
            </a:r>
            <a:r>
              <a:rPr lang="uk-UA" dirty="0" err="1" smtClean="0"/>
              <a:t>GoCamp</a:t>
            </a:r>
            <a:r>
              <a:rPr lang="uk-UA" dirty="0" smtClean="0"/>
              <a:t> – виховати нове покоління всебічно розвиненої та освіченої молоді,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яка готова до життя в ХХІ столітті, вільно володіє іноземними мовами та відкрита до пізнання інших культур і досвіду.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3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 </a:t>
            </a:r>
            <a:r>
              <a:rPr lang="ru-RU" b="1" dirty="0"/>
              <a:t>«</a:t>
            </a:r>
            <a:r>
              <a:rPr lang="en-US" b="1" dirty="0" err="1"/>
              <a:t>GoCamp</a:t>
            </a:r>
            <a:r>
              <a:rPr lang="en-US" b="1" dirty="0"/>
              <a:t> 2018»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/>
              <a:t>33 заклади загальної середньої освіти стали переможцями проекту «</a:t>
            </a:r>
            <a:r>
              <a:rPr lang="ru-RU" sz="5400" dirty="0" err="1"/>
              <a:t>GoCamp</a:t>
            </a:r>
            <a:r>
              <a:rPr lang="ru-RU" sz="5400" dirty="0"/>
              <a:t> 2018</a:t>
            </a:r>
            <a:r>
              <a:rPr lang="uk-UA" sz="5400" dirty="0"/>
              <a:t>», серед них 6 закладів м. Харкова, 27 – </a:t>
            </a:r>
            <a:r>
              <a:rPr lang="uk-UA" sz="5400" dirty="0" smtClean="0"/>
              <a:t>Харківської області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048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223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Увага! </vt:lpstr>
      <vt:lpstr>Презентация PowerPoint</vt:lpstr>
      <vt:lpstr>Презентация PowerPoint</vt:lpstr>
      <vt:lpstr>Літні мовні табори - 2018</vt:lpstr>
      <vt:lpstr>Літні мовні табори - 2018</vt:lpstr>
      <vt:lpstr>Проект «GoCamp»</vt:lpstr>
      <vt:lpstr>Проект «GoCamp 2018»</vt:lpstr>
      <vt:lpstr>При організації літніх мовних таборів  у 2018 році звернути увагу на: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Любовь Покроева</cp:lastModifiedBy>
  <cp:revision>104</cp:revision>
  <dcterms:created xsi:type="dcterms:W3CDTF">2016-11-18T14:12:19Z</dcterms:created>
  <dcterms:modified xsi:type="dcterms:W3CDTF">2018-05-22T13:38:52Z</dcterms:modified>
</cp:coreProperties>
</file>