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301" r:id="rId3"/>
    <p:sldId id="302" r:id="rId4"/>
    <p:sldId id="30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208445"/>
            <a:ext cx="8458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  <a:tabLst>
                <a:tab pos="215900" algn="l"/>
                <a:tab pos="293688" algn="l"/>
              </a:tabLst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Про ознайомлення з нормативно-правовими документами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головний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ЛИСТИ </a:t>
            </a:r>
            <a:b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Міністерства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освіти і науки України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x-none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x-none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8.05.2018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x-none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x-none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1/9-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292</a:t>
            </a:r>
            <a:r>
              <a:rPr lang="x-none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x-none" sz="320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ЛИСТ-</a:t>
            </a:r>
            <a:r>
              <a:rPr lang="x-none" sz="3200" smtClean="0">
                <a:latin typeface="Times New Roman" pitchFamily="18" charset="0"/>
                <a:cs typeface="Times New Roman" pitchFamily="18" charset="0"/>
              </a:rPr>
              <a:t>РОЗ’ЯСНЕННЯ щодо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застосування окремих положень нового Порядку зарахування, відрахування та переведення  учнів до державних та комунальних закладів освіти для здобуття повної загальної середньої»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ЛИСТИ </a:t>
            </a:r>
            <a:b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Міністерства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освіти і науки України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Autofit/>
          </a:bodyPr>
          <a:lstStyle/>
          <a:p>
            <a:pPr lvl="0" algn="just"/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18.05.2018 №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1/9-320</a:t>
            </a:r>
          </a:p>
          <a:p>
            <a:pPr lvl="0" algn="just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«Роз’яснення щодо окремих питань зарахування до спеціалізованих шкіл (класів) з поглибленим вивченням окремих предметів, гімназій (гімназій-інтернатів), ліцеїв (ліцеїв-інтернатів), державної та комунальної форми власності»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ЛИСТИ </a:t>
            </a:r>
            <a:b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Міністерства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освіти і науки України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Autofit/>
          </a:bodyPr>
          <a:lstStyle/>
          <a:p>
            <a:pPr lvl="0"/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18.05.2018 № 1/9-322 </a:t>
            </a:r>
            <a:endParaRPr lang="uk-UA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Роз’яснення щодо порядку поділу класів на групи при вивченні предметів у загальноосвітніх навчальних закладах  в умовах повної або часткової інтеграції різних освітніх галузей, можливість якої передбачена Державним стандартом початкової освіти, затвердженим Постановою Кабінету Міністрів України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87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 21лютого 2018 р.»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1355</TotalTime>
  <Words>150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Про ознайомлення з нормативно-правовими документами  </vt:lpstr>
      <vt:lpstr>ЛИСТИ  Міністерства освіти і науки України</vt:lpstr>
      <vt:lpstr>ЛИСТИ  Міністерства освіти і науки України</vt:lpstr>
      <vt:lpstr>ЛИСТИ  Міністерства освіти і науки України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129</cp:revision>
  <dcterms:created xsi:type="dcterms:W3CDTF">2016-11-21T11:49:04Z</dcterms:created>
  <dcterms:modified xsi:type="dcterms:W3CDTF">2018-05-23T08:58:38Z</dcterms:modified>
</cp:coreProperties>
</file>