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2"/>
  </p:handoutMasterIdLst>
  <p:sldIdLst>
    <p:sldId id="256" r:id="rId2"/>
    <p:sldId id="257" r:id="rId3"/>
    <p:sldId id="265" r:id="rId4"/>
    <p:sldId id="258" r:id="rId5"/>
    <p:sldId id="260" r:id="rId6"/>
    <p:sldId id="261" r:id="rId7"/>
    <p:sldId id="262" r:id="rId8"/>
    <p:sldId id="263" r:id="rId9"/>
    <p:sldId id="266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AD3FA-A310-4E7A-95B1-F94DBF487434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AF085-BCDB-41DB-8C19-0A53E9D9DD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7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620688"/>
            <a:ext cx="6172200" cy="360040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 результати проведення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 (районного) </a:t>
            </a:r>
            <a:b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 ІІ (регіонального) етапів Всеукраїнського </a:t>
            </a:r>
            <a:b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огляд-конкурсу на кращій </a:t>
            </a:r>
            <a:b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 фізичного виховання</a:t>
            </a:r>
            <a:b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дошкільних навчальних закладах </a:t>
            </a:r>
            <a:b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Харківської області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725144"/>
            <a:ext cx="6172200" cy="1649778"/>
          </a:xfrm>
        </p:spPr>
        <p:txBody>
          <a:bodyPr>
            <a:normAutofit lnSpcReduction="10000"/>
          </a:bodyPr>
          <a:lstStyle/>
          <a:p>
            <a:pPr marL="1255713" defTabSz="912813">
              <a:lnSpc>
                <a:spcPct val="90000"/>
              </a:lnSpc>
              <a:tabLst>
                <a:tab pos="1255713" algn="l"/>
              </a:tabLst>
            </a:pPr>
            <a:endPara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55713" defTabSz="912813">
              <a:lnSpc>
                <a:spcPct val="90000"/>
              </a:lnSpc>
              <a:tabLst>
                <a:tab pos="1255713" algn="l"/>
              </a:tabLst>
            </a:pP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Кривенцова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О.М., начальник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Харківського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обласного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uk-UA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ідділення</a:t>
            </a:r>
            <a:r>
              <a:rPr lang="uk-U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(філії) Комітету з фізичного виховання та спорту Міністерства освіти і науки України</a:t>
            </a:r>
          </a:p>
          <a:p>
            <a:pPr marL="1255713" algn="r" defTabSz="912813">
              <a:lnSpc>
                <a:spcPct val="90000"/>
              </a:lnSpc>
              <a:tabLst>
                <a:tab pos="1255713" algn="l"/>
              </a:tabLst>
            </a:pPr>
            <a:r>
              <a:rPr lang="uk-UA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06.06.2018 </a:t>
            </a:r>
            <a:endPara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uk-UA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Дякую за увагу</a:t>
            </a:r>
            <a:r>
              <a:rPr lang="uk-UA" sz="3200" i="1" dirty="0" smtClean="0">
                <a:solidFill>
                  <a:schemeClr val="tx1"/>
                </a:solidFill>
              </a:rPr>
              <a:t>!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Всеукраїнський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огляд-конкурс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кращий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фізичного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виховання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Наказ Міністерства освіти і науки, молоді та спорту  України  від 23.04.2012 № 491 «Про Всеукраїнський огляд-конкурс на кращий стан фізичного виховання в навчальних закладах системи освіти України»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Положення про Всеукраїнський огляд-конкурс на кращий стан фізичного виховання в навчальних закладах системи освіти України затверджено наказом Міністерства освіти і науки, молоді та спорту        23 квітня 2012 року № 491 зареєстровано в Міністерстві юстиції України 15 травня 2012 року за № 754/21067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Наказ Міністерства освіти і науки України від 08.08.2017 № 1125 «Про проведення Всеукраїнського огляд-конкурсу на кращий стан фізичного виховання в дошкільних навчальних закладах»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Наказ Департаменту науки і освіти Харківської обласної державної адміністрації від 07.09.2017 № 258 «Про проведення І (районного, міського) та ІІ (регіонального) етапів Всеукраїнського огляду-конкурсу на кращий стан фізичного виховання в дошкільних навчальних закладах Харківської області»</a:t>
            </a:r>
          </a:p>
          <a:p>
            <a:pPr marL="0" indent="0" algn="just">
              <a:buFont typeface="Arial" charset="0"/>
              <a:buNone/>
              <a:defRPr/>
            </a:pP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58903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Конкурс проводиться один раз у чотири роки за номінаціями: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кращі дошкільні навчальні заклади </a:t>
            </a: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сільські</a:t>
            </a: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міські</a:t>
            </a:r>
          </a:p>
          <a:p>
            <a:pPr algn="just"/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компенсуючого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типу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 конкурсу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/>
          <a:lstStyle/>
          <a:p>
            <a:pPr algn="just"/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Вивчення,узагальнення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розповсюдження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кращого досвіду роботи з фізичного виховання, активізації діяльності керівництва щодо покращення роботи з фізичного виховання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Переможці ІІ (регіонального) етапу конкурсу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«Кращі дошкільні навчальні заклади міські»                       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Дошкільний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заклад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ясла-садок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№ 323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комбінованого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типу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Харківської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ради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Попелюшка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	«Кращі дошкільні навчальні заклади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компенсуючого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типу»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Чугуївський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дошкільний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заклад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ясла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садок) №12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Чугуївської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Харківської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область</a:t>
            </a: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«Кращі дошкільні навчальні заклади сільські»                     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Красноградський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дошкільний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заклад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ясла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- садок) №5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Красноградської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ради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Харківської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488832" cy="504056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Лауреати  ІІ(регіонального) етапу конкурсу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280920" cy="4968552"/>
          </a:xfrm>
        </p:spPr>
        <p:txBody>
          <a:bodyPr numCol="1">
            <a:noAutofit/>
          </a:bodyPr>
          <a:lstStyle/>
          <a:p>
            <a:pPr marL="108000" indent="0" algn="just">
              <a:buNone/>
            </a:pP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Зміївський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дошкільний навчальний заклад (ясла-садок) № 1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Зміївської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міської ради Харківської  області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08000" indent="0" algn="just">
              <a:buNone/>
            </a:pP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Валківський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дошкільний навчальний заклад (ясла-садок) «Берізка»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Валківської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міської ради 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Валківського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району Харківської області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08000" indent="0" algn="just">
              <a:buNone/>
            </a:pP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Краснокутський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дошкільний навчальний заклад (ясла-садок) № 1 «Веселка»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Краснокутської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селищної ради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Краснокутського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району Харківської області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08000" indent="0" algn="just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Комунальний заклад «Дошкільний начальний заклад (ясла-садок) № 85 Харківської міської ради»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08000" indent="0" algn="just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Комунальний заклад «Дошкільний начальний заклад (ясла-садок) № 180 Харківської міської ради»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08000" indent="0" algn="just">
              <a:buNone/>
            </a:pP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Приколотнянський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дошкільний навчальний начальний заклад (ясла-садок) «Сонечко»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Великобурлуцької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селищної ради Харківської області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908720"/>
            <a:ext cx="820891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000" indent="0"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Комунальний заклад «Дошкільний начальний заклад (ясла-садок) № 267 комбінованого типу Харківської міської ради»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10800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08000" indent="0"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Комунальний заклад «Дошкільний начальний заклад (ясла-садок) № 143 комбінованого типу Харківської міської ради»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10800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08000" indent="0"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Ізюмський дошкільний начальний заклад (ясла-садок) № 13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компенсуючого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типу (санаторний) Ізюмської міської ради Харківської області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10800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08000" indent="0"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Слобожанський дошкільний начальний заклад (ясла-садок) комунальної власності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Чапаївської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селищної ради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Кегичівського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району Харківської області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10800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08000" indent="0" algn="just">
              <a:buNone/>
            </a:pP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Лозівський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дошкільний начальний заклад  (ясла-садок) № 6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Лозівської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міської ради Харківської області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10800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08000" indent="0" algn="just">
              <a:buNone/>
            </a:pP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Балаклійський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дошкільний начальний заклад  (ясла-садок) № 4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Балаклійської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міської ради Харківської області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Недоліки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не всі матеріали розкривають тему конкурсу, систему роботи ЗДО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зміст матеріалів складається тільки з одного заходу</a:t>
            </a: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велика увагу окремим видам діяльності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недостатня увага презентації матеріально-технічній базі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відео матеріали відсутні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матеріали не відповідають часовим вимогам до їх оформлення у форматах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або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DVD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матеріали демонструють недотримання техніки безпеки під час проведення заходу чи заняття, відсутність спортивної форми у дітей.</a:t>
            </a:r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фото-,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кіно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-, теле- та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відеозйомки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307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Цивільного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кодексу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інтересів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фізичної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особи при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проведенні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фото-,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кіно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-, теле-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відеозйомки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260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Кримінально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процесуального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кодексу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аудіо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відеоконтроль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особи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різновидом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втручання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приватне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спілкування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610</TotalTime>
  <Words>496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   Про результати проведення  І (районного)  та ІІ (регіонального) етапів Всеукраїнського  огляд-конкурсу на кращій  стан фізичного виховання  в дошкільних навчальних закладах  Харківської області</vt:lpstr>
      <vt:lpstr>Всеукраїнський огляд-конкурс на кращий стан фізичного виховання</vt:lpstr>
      <vt:lpstr>   Конкурс проводиться один раз у чотири роки за номінаціями: </vt:lpstr>
      <vt:lpstr>Мета конкурсу</vt:lpstr>
      <vt:lpstr>Переможці ІІ (регіонального) етапу конкурсу</vt:lpstr>
      <vt:lpstr>Лауреати  ІІ(регіонального) етапу конкурсу</vt:lpstr>
      <vt:lpstr>Презентация PowerPoint</vt:lpstr>
      <vt:lpstr>Недоліки </vt:lpstr>
      <vt:lpstr>фото-, кіно-, теле- та відеозйомки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результати проведення І (районного)  та ІІ (регіонального) етапів Всеукраїнського  огляд-конкурсу на кращій  стан фізичного виховання  в дошкільних навчальних закладах  Харківської області</dc:title>
  <cp:lastModifiedBy>Users</cp:lastModifiedBy>
  <cp:revision>53</cp:revision>
  <dcterms:modified xsi:type="dcterms:W3CDTF">2018-06-06T03:50:12Z</dcterms:modified>
</cp:coreProperties>
</file>