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268" r:id="rId3"/>
    <p:sldId id="257" r:id="rId4"/>
    <p:sldId id="258" r:id="rId5"/>
    <p:sldId id="259" r:id="rId6"/>
    <p:sldId id="260" r:id="rId7"/>
    <p:sldId id="262" r:id="rId8"/>
    <p:sldId id="263" r:id="rId9"/>
    <p:sldId id="264" r:id="rId10"/>
    <p:sldId id="265" r:id="rId11"/>
    <p:sldId id="269" r:id="rId12"/>
    <p:sldId id="270" r:id="rId13"/>
    <p:sldId id="271" r:id="rId14"/>
    <p:sldId id="272" r:id="rId15"/>
    <p:sldId id="273" r:id="rId16"/>
    <p:sldId id="277" r:id="rId17"/>
    <p:sldId id="278" r:id="rId18"/>
    <p:sldId id="279" r:id="rId19"/>
    <p:sldId id="280" r:id="rId20"/>
    <p:sldId id="281" r:id="rId21"/>
    <p:sldId id="28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dgm:spPr/>
      <dgm:t>
        <a:bodyPr/>
        <a:lstStyle/>
        <a:p>
          <a:pPr algn="l"/>
          <a:r>
            <a:rPr lang="uk-UA" dirty="0" smtClean="0"/>
            <a:t>зорієнтована на державну політику у галузі освіти: концепція </a:t>
          </a:r>
          <a:r>
            <a:rPr lang="uk-UA" dirty="0" err="1" smtClean="0"/>
            <a:t>“Нова</a:t>
          </a:r>
          <a:r>
            <a:rPr lang="uk-UA" dirty="0" smtClean="0"/>
            <a:t> українська </a:t>
          </a:r>
          <a:r>
            <a:rPr lang="uk-UA" dirty="0" err="1" smtClean="0"/>
            <a:t>школа”</a:t>
          </a:r>
          <a:endParaRPr lang="ru-RU" dirty="0"/>
        </a:p>
      </dgm:t>
    </dgm:pt>
    <dgm:pt modelId="{249D12A6-4CF0-461E-BE0B-D72616D6FBAC}" type="parTrans" cxnId="{135B8A7D-27F0-4C13-9619-12ECFCF61666}">
      <dgm:prSet/>
      <dgm:spPr/>
      <dgm:t>
        <a:bodyPr/>
        <a:lstStyle/>
        <a:p>
          <a:endParaRPr lang="ru-RU"/>
        </a:p>
      </dgm:t>
    </dgm:pt>
    <dgm:pt modelId="{5439A401-9A42-4F8E-B9B1-2126DF0106C0}" type="sibTrans" cxnId="{135B8A7D-27F0-4C13-9619-12ECFCF61666}">
      <dgm:prSet/>
      <dgm:spPr/>
      <dgm:t>
        <a:bodyPr/>
        <a:lstStyle/>
        <a:p>
          <a:endParaRPr lang="ru-RU"/>
        </a:p>
      </dgm:t>
    </dgm:pt>
    <dgm:pt modelId="{93926C39-A872-4AD3-9CF4-04F67AE10669}">
      <dgm:prSet phldrT="[Текст]"/>
      <dgm:spPr/>
      <dgm:t>
        <a:bodyPr/>
        <a:lstStyle/>
        <a:p>
          <a:pPr algn="l"/>
          <a:r>
            <a:rPr lang="uk-UA" dirty="0" smtClean="0"/>
            <a:t>враховує стратегічний курс розвитку системи освіти в цілому</a:t>
          </a:r>
          <a:endParaRPr lang="ru-RU" dirty="0"/>
        </a:p>
      </dgm:t>
    </dgm:pt>
    <dgm:pt modelId="{17C6FBA5-DC94-42D8-BB69-2AC15B9D382E}" type="parTrans" cxnId="{1DEA01CF-2075-4F67-A714-9E324737B335}">
      <dgm:prSet/>
      <dgm:spPr/>
      <dgm:t>
        <a:bodyPr/>
        <a:lstStyle/>
        <a:p>
          <a:endParaRPr lang="ru-RU"/>
        </a:p>
      </dgm:t>
    </dgm:pt>
    <dgm:pt modelId="{5413B2D5-29C2-4830-9F75-AFE2A32361F9}" type="sibTrans" cxnId="{1DEA01CF-2075-4F67-A714-9E324737B335}">
      <dgm:prSet/>
      <dgm:spPr/>
      <dgm:t>
        <a:bodyPr/>
        <a:lstStyle/>
        <a:p>
          <a:endParaRPr lang="ru-RU"/>
        </a:p>
      </dgm:t>
    </dgm:pt>
    <dgm:pt modelId="{255A3558-D53B-4B46-9A40-B25258B1517E}">
      <dgm:prSet phldrT="[Текст]"/>
      <dgm:spPr/>
      <dgm:t>
        <a:bodyPr/>
        <a:lstStyle/>
        <a:p>
          <a:pPr algn="l"/>
          <a:r>
            <a:rPr lang="uk-UA" dirty="0" smtClean="0"/>
            <a:t>концептуальні засади та змістове наповнення програми узгоджені з пріоритетами загальнолюдських цінностей</a:t>
          </a:r>
          <a:endParaRPr lang="ru-RU" dirty="0"/>
        </a:p>
      </dgm:t>
    </dgm:pt>
    <dgm:pt modelId="{83D2BD0D-F2C8-4DFC-B32F-52B1A295394C}" type="parTrans" cxnId="{4DF7D84E-B84C-422E-93C8-1F8435748C4C}">
      <dgm:prSet/>
      <dgm:spPr/>
      <dgm:t>
        <a:bodyPr/>
        <a:lstStyle/>
        <a:p>
          <a:endParaRPr lang="ru-RU"/>
        </a:p>
      </dgm:t>
    </dgm:pt>
    <dgm:pt modelId="{F6A4A81D-1F15-4F63-A7B3-4AAEFEDE001A}" type="sibTrans" cxnId="{4DF7D84E-B84C-422E-93C8-1F8435748C4C}">
      <dgm:prSet/>
      <dgm:spPr/>
      <dgm:t>
        <a:bodyPr/>
        <a:lstStyle/>
        <a:p>
          <a:endParaRPr lang="ru-RU"/>
        </a:p>
      </dgm:t>
    </dgm:pt>
    <dgm:pt modelId="{1309EE81-42E6-49CB-9B3C-5ED4C1892C40}" type="pres">
      <dgm:prSet presAssocID="{DDFB292F-92BE-4F71-916F-016575B00EC7}" presName="linear" presStyleCnt="0">
        <dgm:presLayoutVars>
          <dgm:animLvl val="lvl"/>
          <dgm:resizeHandles val="exact"/>
        </dgm:presLayoutVars>
      </dgm:prSet>
      <dgm:spPr/>
    </dgm:pt>
    <dgm:pt modelId="{614CDB19-689A-43E5-A16E-F0B16C911D5F}" type="pres">
      <dgm:prSet presAssocID="{1AF0746C-9F60-4C0B-B698-5E07DC26930B}" presName="parentText" presStyleLbl="node1" presStyleIdx="0" presStyleCnt="3">
        <dgm:presLayoutVars>
          <dgm:chMax val="0"/>
          <dgm:bulletEnabled val="1"/>
        </dgm:presLayoutVars>
      </dgm:prSet>
      <dgm:spPr/>
      <dgm:t>
        <a:bodyPr/>
        <a:lstStyle/>
        <a:p>
          <a:endParaRPr lang="ru-RU"/>
        </a:p>
      </dgm:t>
    </dgm:pt>
    <dgm:pt modelId="{75A94F82-BF81-484A-9F9A-3637DAF4B15D}" type="pres">
      <dgm:prSet presAssocID="{5439A401-9A42-4F8E-B9B1-2126DF0106C0}" presName="spacer" presStyleCnt="0"/>
      <dgm:spPr/>
    </dgm:pt>
    <dgm:pt modelId="{B8D905BB-1B8F-4006-94E8-67933A2C0810}" type="pres">
      <dgm:prSet presAssocID="{93926C39-A872-4AD3-9CF4-04F67AE10669}" presName="parentText" presStyleLbl="node1" presStyleIdx="1" presStyleCnt="3">
        <dgm:presLayoutVars>
          <dgm:chMax val="0"/>
          <dgm:bulletEnabled val="1"/>
        </dgm:presLayoutVars>
      </dgm:prSet>
      <dgm:spPr/>
      <dgm:t>
        <a:bodyPr/>
        <a:lstStyle/>
        <a:p>
          <a:endParaRPr lang="ru-RU"/>
        </a:p>
      </dgm:t>
    </dgm:pt>
    <dgm:pt modelId="{E388CB58-AD1B-4888-91E2-A57598CDD175}" type="pres">
      <dgm:prSet presAssocID="{5413B2D5-29C2-4830-9F75-AFE2A32361F9}" presName="spacer" presStyleCnt="0"/>
      <dgm:spPr/>
    </dgm:pt>
    <dgm:pt modelId="{3FACB69A-A58B-496D-9CBF-9AA3A9AEEFD8}" type="pres">
      <dgm:prSet presAssocID="{255A3558-D53B-4B46-9A40-B25258B1517E}" presName="parentText" presStyleLbl="node1" presStyleIdx="2" presStyleCnt="3">
        <dgm:presLayoutVars>
          <dgm:chMax val="0"/>
          <dgm:bulletEnabled val="1"/>
        </dgm:presLayoutVars>
      </dgm:prSet>
      <dgm:spPr/>
      <dgm:t>
        <a:bodyPr/>
        <a:lstStyle/>
        <a:p>
          <a:endParaRPr lang="ru-RU"/>
        </a:p>
      </dgm:t>
    </dgm:pt>
  </dgm:ptLst>
  <dgm:cxnLst>
    <dgm:cxn modelId="{135B8A7D-27F0-4C13-9619-12ECFCF61666}" srcId="{DDFB292F-92BE-4F71-916F-016575B00EC7}" destId="{1AF0746C-9F60-4C0B-B698-5E07DC26930B}" srcOrd="0" destOrd="0" parTransId="{249D12A6-4CF0-461E-BE0B-D72616D6FBAC}" sibTransId="{5439A401-9A42-4F8E-B9B1-2126DF0106C0}"/>
    <dgm:cxn modelId="{2E2F5E21-1E5F-49AD-82A0-ADF48C3E6099}" type="presOf" srcId="{93926C39-A872-4AD3-9CF4-04F67AE10669}" destId="{B8D905BB-1B8F-4006-94E8-67933A2C0810}" srcOrd="0" destOrd="0" presId="urn:microsoft.com/office/officeart/2005/8/layout/vList2"/>
    <dgm:cxn modelId="{73742301-25FD-4CE6-ACD3-CCEFB338925A}" type="presOf" srcId="{1AF0746C-9F60-4C0B-B698-5E07DC26930B}" destId="{614CDB19-689A-43E5-A16E-F0B16C911D5F}" srcOrd="0" destOrd="0" presId="urn:microsoft.com/office/officeart/2005/8/layout/vList2"/>
    <dgm:cxn modelId="{4DF7D84E-B84C-422E-93C8-1F8435748C4C}" srcId="{DDFB292F-92BE-4F71-916F-016575B00EC7}" destId="{255A3558-D53B-4B46-9A40-B25258B1517E}" srcOrd="2" destOrd="0" parTransId="{83D2BD0D-F2C8-4DFC-B32F-52B1A295394C}" sibTransId="{F6A4A81D-1F15-4F63-A7B3-4AAEFEDE001A}"/>
    <dgm:cxn modelId="{1DEA01CF-2075-4F67-A714-9E324737B335}" srcId="{DDFB292F-92BE-4F71-916F-016575B00EC7}" destId="{93926C39-A872-4AD3-9CF4-04F67AE10669}" srcOrd="1" destOrd="0" parTransId="{17C6FBA5-DC94-42D8-BB69-2AC15B9D382E}" sibTransId="{5413B2D5-29C2-4830-9F75-AFE2A32361F9}"/>
    <dgm:cxn modelId="{C777554D-22B1-45FC-A294-523AFB8C5CC9}" type="presOf" srcId="{255A3558-D53B-4B46-9A40-B25258B1517E}" destId="{3FACB69A-A58B-496D-9CBF-9AA3A9AEEFD8}" srcOrd="0" destOrd="0" presId="urn:microsoft.com/office/officeart/2005/8/layout/vList2"/>
    <dgm:cxn modelId="{9395477C-82D7-4594-88A9-C3BF161C733E}" type="presOf" srcId="{DDFB292F-92BE-4F71-916F-016575B00EC7}" destId="{1309EE81-42E6-49CB-9B3C-5ED4C1892C40}" srcOrd="0" destOrd="0" presId="urn:microsoft.com/office/officeart/2005/8/layout/vList2"/>
    <dgm:cxn modelId="{4A52DEFD-43CF-4DA8-B7FB-D6D2132DE5E4}" type="presParOf" srcId="{1309EE81-42E6-49CB-9B3C-5ED4C1892C40}" destId="{614CDB19-689A-43E5-A16E-F0B16C911D5F}" srcOrd="0" destOrd="0" presId="urn:microsoft.com/office/officeart/2005/8/layout/vList2"/>
    <dgm:cxn modelId="{48DA72E3-DB99-4E06-81A6-EBA25378B236}" type="presParOf" srcId="{1309EE81-42E6-49CB-9B3C-5ED4C1892C40}" destId="{75A94F82-BF81-484A-9F9A-3637DAF4B15D}" srcOrd="1" destOrd="0" presId="urn:microsoft.com/office/officeart/2005/8/layout/vList2"/>
    <dgm:cxn modelId="{DD7AA25B-D09B-4E72-BFEB-6DA9B2F543DD}" type="presParOf" srcId="{1309EE81-42E6-49CB-9B3C-5ED4C1892C40}" destId="{B8D905BB-1B8F-4006-94E8-67933A2C0810}" srcOrd="2" destOrd="0" presId="urn:microsoft.com/office/officeart/2005/8/layout/vList2"/>
    <dgm:cxn modelId="{203DBFDB-6E01-48BB-9695-93DEE1A4F68D}" type="presParOf" srcId="{1309EE81-42E6-49CB-9B3C-5ED4C1892C40}" destId="{E388CB58-AD1B-4888-91E2-A57598CDD175}" srcOrd="3" destOrd="0" presId="urn:microsoft.com/office/officeart/2005/8/layout/vList2"/>
    <dgm:cxn modelId="{1147666D-C22C-4725-B51C-5D6DC7DD3FD6}" type="presParOf" srcId="{1309EE81-42E6-49CB-9B3C-5ED4C1892C40}" destId="{3FACB69A-A58B-496D-9CBF-9AA3A9AEEF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r>
            <a:rPr lang="uk-UA" sz="2500" dirty="0" smtClean="0"/>
            <a:t>формує загальну культуру педагогів, дітей, батьків</a:t>
          </a:r>
          <a:endParaRPr lang="ru-RU" sz="2500" dirty="0"/>
        </a:p>
      </dgm:t>
    </dgm:pt>
    <dgm:pt modelId="{249D12A6-4CF0-461E-BE0B-D72616D6FBAC}" type="parTrans" cxnId="{135B8A7D-27F0-4C13-9619-12ECFCF61666}">
      <dgm:prSet/>
      <dgm:spPr/>
      <dgm:t>
        <a:bodyPr/>
        <a:lstStyle/>
        <a:p>
          <a:endParaRPr lang="ru-RU" sz="2500"/>
        </a:p>
      </dgm:t>
    </dgm:pt>
    <dgm:pt modelId="{5439A401-9A42-4F8E-B9B1-2126DF0106C0}" type="sibTrans" cxnId="{135B8A7D-27F0-4C13-9619-12ECFCF61666}">
      <dgm:prSet/>
      <dgm:spPr/>
      <dgm:t>
        <a:bodyPr/>
        <a:lstStyle/>
        <a:p>
          <a:endParaRPr lang="ru-RU" sz="2500"/>
        </a:p>
      </dgm:t>
    </dgm:pt>
    <dgm:pt modelId="{93926C39-A872-4AD3-9CF4-04F67AE10669}">
      <dgm:prSet phldrT="[Текст]" custT="1"/>
      <dgm:spPr/>
      <dgm:t>
        <a:bodyPr/>
        <a:lstStyle/>
        <a:p>
          <a:pPr algn="l"/>
          <a:r>
            <a:rPr lang="uk-UA" sz="2500" dirty="0" smtClean="0"/>
            <a:t>забезпечує максимальне використання можливостей вікового періоду – старший дошкільний вік -  для особистісного зростання дошкільника, а також досягнення дошкільної зрілості</a:t>
          </a:r>
          <a:endParaRPr lang="ru-RU" sz="2500" dirty="0"/>
        </a:p>
      </dgm:t>
    </dgm:pt>
    <dgm:pt modelId="{17C6FBA5-DC94-42D8-BB69-2AC15B9D382E}" type="parTrans" cxnId="{1DEA01CF-2075-4F67-A714-9E324737B335}">
      <dgm:prSet/>
      <dgm:spPr/>
      <dgm:t>
        <a:bodyPr/>
        <a:lstStyle/>
        <a:p>
          <a:endParaRPr lang="ru-RU" sz="2500"/>
        </a:p>
      </dgm:t>
    </dgm:pt>
    <dgm:pt modelId="{5413B2D5-29C2-4830-9F75-AFE2A32361F9}" type="sibTrans" cxnId="{1DEA01CF-2075-4F67-A714-9E324737B335}">
      <dgm:prSet/>
      <dgm:spPr/>
      <dgm:t>
        <a:bodyPr/>
        <a:lstStyle/>
        <a:p>
          <a:endParaRPr lang="ru-RU" sz="2500"/>
        </a:p>
      </dgm:t>
    </dgm:pt>
    <dgm:pt modelId="{5BD2F8E3-AF4E-40AC-91E4-6DFB444E1D17}">
      <dgm:prSet custT="1"/>
      <dgm:spPr/>
      <dgm:t>
        <a:bodyPr/>
        <a:lstStyle/>
        <a:p>
          <a:pPr algn="l"/>
          <a:r>
            <a:rPr lang="uk-UA" sz="2500" dirty="0" smtClean="0"/>
            <a:t>розроблена на реалізацію вимог Базового компонента дошкільної освіти </a:t>
          </a:r>
          <a:endParaRPr lang="ru-RU" sz="2500" dirty="0"/>
        </a:p>
      </dgm:t>
    </dgm:pt>
    <dgm:pt modelId="{F95676C7-8E4F-4159-AAEB-B115A8CD7B54}" type="parTrans" cxnId="{8E1A7E84-E48B-4887-BBAF-50924AABB8EE}">
      <dgm:prSet/>
      <dgm:spPr/>
      <dgm:t>
        <a:bodyPr/>
        <a:lstStyle/>
        <a:p>
          <a:endParaRPr lang="ru-RU" sz="2500"/>
        </a:p>
      </dgm:t>
    </dgm:pt>
    <dgm:pt modelId="{4334F33D-4644-43C3-95A7-71A7AB5223DC}" type="sibTrans" cxnId="{8E1A7E84-E48B-4887-BBAF-50924AABB8EE}">
      <dgm:prSet/>
      <dgm:spPr/>
      <dgm:t>
        <a:bodyPr/>
        <a:lstStyle/>
        <a:p>
          <a:endParaRPr lang="ru-RU" sz="2500"/>
        </a:p>
      </dgm:t>
    </dgm:pt>
    <dgm:pt modelId="{9720BDC3-B966-49B1-8B09-12C17FBCA2F7}" type="pres">
      <dgm:prSet presAssocID="{DDFB292F-92BE-4F71-916F-016575B00EC7}" presName="linear" presStyleCnt="0">
        <dgm:presLayoutVars>
          <dgm:animLvl val="lvl"/>
          <dgm:resizeHandles val="exact"/>
        </dgm:presLayoutVars>
      </dgm:prSet>
      <dgm:spPr/>
    </dgm:pt>
    <dgm:pt modelId="{B3A6D685-4CEB-4074-A093-0EE8D26C841C}" type="pres">
      <dgm:prSet presAssocID="{1AF0746C-9F60-4C0B-B698-5E07DC26930B}" presName="parentText" presStyleLbl="node1" presStyleIdx="0" presStyleCnt="3" custLinFactY="-3435" custLinFactNeighborY="-100000">
        <dgm:presLayoutVars>
          <dgm:chMax val="0"/>
          <dgm:bulletEnabled val="1"/>
        </dgm:presLayoutVars>
      </dgm:prSet>
      <dgm:spPr/>
      <dgm:t>
        <a:bodyPr/>
        <a:lstStyle/>
        <a:p>
          <a:endParaRPr lang="ru-RU"/>
        </a:p>
      </dgm:t>
    </dgm:pt>
    <dgm:pt modelId="{9C9E9233-DFD7-4CC6-A3D3-B339F7B2065F}" type="pres">
      <dgm:prSet presAssocID="{5439A401-9A42-4F8E-B9B1-2126DF0106C0}" presName="spacer" presStyleCnt="0"/>
      <dgm:spPr/>
    </dgm:pt>
    <dgm:pt modelId="{B1CBC1E7-3D2B-403F-B244-17FDA5DF8D42}" type="pres">
      <dgm:prSet presAssocID="{93926C39-A872-4AD3-9CF4-04F67AE10669}" presName="parentText" presStyleLbl="node1" presStyleIdx="1" presStyleCnt="3" custScaleY="133739">
        <dgm:presLayoutVars>
          <dgm:chMax val="0"/>
          <dgm:bulletEnabled val="1"/>
        </dgm:presLayoutVars>
      </dgm:prSet>
      <dgm:spPr/>
      <dgm:t>
        <a:bodyPr/>
        <a:lstStyle/>
        <a:p>
          <a:endParaRPr lang="ru-RU"/>
        </a:p>
      </dgm:t>
    </dgm:pt>
    <dgm:pt modelId="{8E4C632F-ADBF-48E2-93EB-650D0141EE30}" type="pres">
      <dgm:prSet presAssocID="{5413B2D5-29C2-4830-9F75-AFE2A32361F9}" presName="spacer" presStyleCnt="0"/>
      <dgm:spPr/>
    </dgm:pt>
    <dgm:pt modelId="{3B54843D-0A85-49F4-A3E9-ACAE1218748A}" type="pres">
      <dgm:prSet presAssocID="{5BD2F8E3-AF4E-40AC-91E4-6DFB444E1D17}" presName="parentText" presStyleLbl="node1" presStyleIdx="2" presStyleCnt="3" custLinFactY="7457" custLinFactNeighborY="100000">
        <dgm:presLayoutVars>
          <dgm:chMax val="0"/>
          <dgm:bulletEnabled val="1"/>
        </dgm:presLayoutVars>
      </dgm:prSet>
      <dgm:spPr/>
      <dgm:t>
        <a:bodyPr/>
        <a:lstStyle/>
        <a:p>
          <a:endParaRPr lang="ru-RU"/>
        </a:p>
      </dgm:t>
    </dgm:pt>
  </dgm:ptLst>
  <dgm:cxnLst>
    <dgm:cxn modelId="{1561EB82-75F5-42B1-A626-E66D779B2B1E}" type="presOf" srcId="{DDFB292F-92BE-4F71-916F-016575B00EC7}" destId="{9720BDC3-B966-49B1-8B09-12C17FBCA2F7}" srcOrd="0" destOrd="0" presId="urn:microsoft.com/office/officeart/2005/8/layout/vList2"/>
    <dgm:cxn modelId="{135B8A7D-27F0-4C13-9619-12ECFCF61666}" srcId="{DDFB292F-92BE-4F71-916F-016575B00EC7}" destId="{1AF0746C-9F60-4C0B-B698-5E07DC26930B}" srcOrd="0" destOrd="0" parTransId="{249D12A6-4CF0-461E-BE0B-D72616D6FBAC}" sibTransId="{5439A401-9A42-4F8E-B9B1-2126DF0106C0}"/>
    <dgm:cxn modelId="{8E1A7E84-E48B-4887-BBAF-50924AABB8EE}" srcId="{DDFB292F-92BE-4F71-916F-016575B00EC7}" destId="{5BD2F8E3-AF4E-40AC-91E4-6DFB444E1D17}" srcOrd="2" destOrd="0" parTransId="{F95676C7-8E4F-4159-AAEB-B115A8CD7B54}" sibTransId="{4334F33D-4644-43C3-95A7-71A7AB5223DC}"/>
    <dgm:cxn modelId="{B12035FF-8CE3-449D-A6B8-C08DB55A882A}" type="presOf" srcId="{1AF0746C-9F60-4C0B-B698-5E07DC26930B}" destId="{B3A6D685-4CEB-4074-A093-0EE8D26C841C}" srcOrd="0" destOrd="0" presId="urn:microsoft.com/office/officeart/2005/8/layout/vList2"/>
    <dgm:cxn modelId="{1EE4BBF4-6F50-43C8-8B2A-CC8DD5A40015}" type="presOf" srcId="{5BD2F8E3-AF4E-40AC-91E4-6DFB444E1D17}" destId="{3B54843D-0A85-49F4-A3E9-ACAE1218748A}" srcOrd="0" destOrd="0" presId="urn:microsoft.com/office/officeart/2005/8/layout/vList2"/>
    <dgm:cxn modelId="{EF149B79-D662-40AD-B07E-E205742EDA71}" type="presOf" srcId="{93926C39-A872-4AD3-9CF4-04F67AE10669}" destId="{B1CBC1E7-3D2B-403F-B244-17FDA5DF8D42}" srcOrd="0" destOrd="0" presId="urn:microsoft.com/office/officeart/2005/8/layout/vList2"/>
    <dgm:cxn modelId="{1DEA01CF-2075-4F67-A714-9E324737B335}" srcId="{DDFB292F-92BE-4F71-916F-016575B00EC7}" destId="{93926C39-A872-4AD3-9CF4-04F67AE10669}" srcOrd="1" destOrd="0" parTransId="{17C6FBA5-DC94-42D8-BB69-2AC15B9D382E}" sibTransId="{5413B2D5-29C2-4830-9F75-AFE2A32361F9}"/>
    <dgm:cxn modelId="{C7A3353B-AC89-4582-A801-2E8E01447891}" type="presParOf" srcId="{9720BDC3-B966-49B1-8B09-12C17FBCA2F7}" destId="{B3A6D685-4CEB-4074-A093-0EE8D26C841C}" srcOrd="0" destOrd="0" presId="urn:microsoft.com/office/officeart/2005/8/layout/vList2"/>
    <dgm:cxn modelId="{9A24A259-FCA8-4FD9-8146-7CE7BEBE08FF}" type="presParOf" srcId="{9720BDC3-B966-49B1-8B09-12C17FBCA2F7}" destId="{9C9E9233-DFD7-4CC6-A3D3-B339F7B2065F}" srcOrd="1" destOrd="0" presId="urn:microsoft.com/office/officeart/2005/8/layout/vList2"/>
    <dgm:cxn modelId="{8440830F-870A-4567-B0D9-6AA277EDD600}" type="presParOf" srcId="{9720BDC3-B966-49B1-8B09-12C17FBCA2F7}" destId="{B1CBC1E7-3D2B-403F-B244-17FDA5DF8D42}" srcOrd="2" destOrd="0" presId="urn:microsoft.com/office/officeart/2005/8/layout/vList2"/>
    <dgm:cxn modelId="{923CE7D9-F0FD-4559-92CC-15E97A204CD3}" type="presParOf" srcId="{9720BDC3-B966-49B1-8B09-12C17FBCA2F7}" destId="{8E4C632F-ADBF-48E2-93EB-650D0141EE30}" srcOrd="3" destOrd="0" presId="urn:microsoft.com/office/officeart/2005/8/layout/vList2"/>
    <dgm:cxn modelId="{55F45156-68A7-4573-A046-E0688ABA8047}" type="presParOf" srcId="{9720BDC3-B966-49B1-8B09-12C17FBCA2F7}" destId="{3B54843D-0A85-49F4-A3E9-ACAE1218748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255A3558-D53B-4B46-9A40-B25258B1517E}">
      <dgm:prSet phldrT="[Текст]" custT="1"/>
      <dgm:spPr/>
      <dgm:t>
        <a:bodyPr/>
        <a:lstStyle/>
        <a:p>
          <a:pPr algn="l">
            <a:lnSpc>
              <a:spcPct val="63000"/>
            </a:lnSpc>
            <a:spcAft>
              <a:spcPts val="42"/>
            </a:spcAft>
          </a:pPr>
          <a:r>
            <a:rPr lang="uk-UA" sz="2500" b="1" i="1" dirty="0" smtClean="0"/>
            <a:t>Ключові підходи: </a:t>
          </a:r>
          <a:r>
            <a:rPr lang="uk-UA" sz="2500" dirty="0" err="1" smtClean="0"/>
            <a:t>результатоорієнтованість</a:t>
          </a:r>
          <a:r>
            <a:rPr lang="uk-UA" sz="2500" dirty="0" smtClean="0"/>
            <a:t> та </a:t>
          </a:r>
          <a:r>
            <a:rPr lang="uk-UA" sz="2500" dirty="0" err="1" smtClean="0"/>
            <a:t>діяльнісний</a:t>
          </a:r>
          <a:r>
            <a:rPr lang="uk-UA" sz="2500" dirty="0" smtClean="0"/>
            <a:t> підхід </a:t>
          </a:r>
          <a:endParaRPr lang="ru-RU" sz="2500" b="0" i="0" dirty="0"/>
        </a:p>
      </dgm:t>
    </dgm:pt>
    <dgm:pt modelId="{F6A4A81D-1F15-4F63-A7B3-4AAEFEDE001A}" type="sibTrans" cxnId="{4DF7D84E-B84C-422E-93C8-1F8435748C4C}">
      <dgm:prSet/>
      <dgm:spPr/>
      <dgm:t>
        <a:bodyPr/>
        <a:lstStyle/>
        <a:p>
          <a:endParaRPr lang="ru-RU" sz="2500"/>
        </a:p>
      </dgm:t>
    </dgm:pt>
    <dgm:pt modelId="{83D2BD0D-F2C8-4DFC-B32F-52B1A295394C}" type="parTrans" cxnId="{4DF7D84E-B84C-422E-93C8-1F8435748C4C}">
      <dgm:prSet/>
      <dgm:spPr/>
      <dgm:t>
        <a:bodyPr/>
        <a:lstStyle/>
        <a:p>
          <a:endParaRPr lang="ru-RU" sz="2500"/>
        </a:p>
      </dgm:t>
    </dgm:pt>
    <dgm:pt modelId="{93926C39-A872-4AD3-9CF4-04F67AE10669}">
      <dgm:prSet phldrT="[Текст]" custT="1"/>
      <dgm:spPr/>
      <dgm:t>
        <a:bodyPr/>
        <a:lstStyle/>
        <a:p>
          <a:pPr algn="l"/>
          <a:r>
            <a:rPr lang="uk-UA" sz="2500" b="1" i="1" dirty="0" smtClean="0"/>
            <a:t>Комплексна інваріантна</a:t>
          </a:r>
          <a:r>
            <a:rPr lang="uk-UA" sz="2500" dirty="0" smtClean="0"/>
            <a:t>: визначає обов’язковий мінімум змісту дошкільної освіти відповідно до вікових та індивідуальних психофізіологічних особливостей дітей</a:t>
          </a:r>
          <a:endParaRPr lang="ru-RU" sz="2500" dirty="0"/>
        </a:p>
      </dgm:t>
    </dgm:pt>
    <dgm:pt modelId="{5413B2D5-29C2-4830-9F75-AFE2A32361F9}" type="sibTrans" cxnId="{1DEA01CF-2075-4F67-A714-9E324737B335}">
      <dgm:prSet/>
      <dgm:spPr/>
      <dgm:t>
        <a:bodyPr/>
        <a:lstStyle/>
        <a:p>
          <a:endParaRPr lang="ru-RU" sz="2500"/>
        </a:p>
      </dgm:t>
    </dgm:pt>
    <dgm:pt modelId="{17C6FBA5-DC94-42D8-BB69-2AC15B9D382E}" type="parTrans" cxnId="{1DEA01CF-2075-4F67-A714-9E324737B335}">
      <dgm:prSet/>
      <dgm:spPr/>
      <dgm:t>
        <a:bodyPr/>
        <a:lstStyle/>
        <a:p>
          <a:endParaRPr lang="ru-RU" sz="2500"/>
        </a:p>
      </dgm:t>
    </dgm:pt>
    <dgm:pt modelId="{1AF0746C-9F60-4C0B-B698-5E07DC26930B}">
      <dgm:prSet phldrT="[Текст]" custT="1"/>
      <dgm:spPr/>
      <dgm:t>
        <a:bodyPr/>
        <a:lstStyle/>
        <a:p>
          <a:pPr algn="l"/>
          <a:r>
            <a:rPr lang="uk-UA" sz="2500" b="1" i="1" dirty="0" smtClean="0"/>
            <a:t>Загальноукраїнська: </a:t>
          </a:r>
          <a:r>
            <a:rPr lang="uk-UA" sz="2500" b="0" i="0" dirty="0" smtClean="0"/>
            <a:t>р</a:t>
          </a:r>
          <a:r>
            <a:rPr lang="uk-UA" sz="2500" dirty="0" smtClean="0"/>
            <a:t>озрахована для використання у практиці дошкільної освіти по всій території України</a:t>
          </a:r>
          <a:endParaRPr lang="ru-RU" sz="2500" dirty="0"/>
        </a:p>
      </dgm:t>
    </dgm:pt>
    <dgm:pt modelId="{5439A401-9A42-4F8E-B9B1-2126DF0106C0}" type="sibTrans" cxnId="{135B8A7D-27F0-4C13-9619-12ECFCF61666}">
      <dgm:prSet/>
      <dgm:spPr/>
      <dgm:t>
        <a:bodyPr/>
        <a:lstStyle/>
        <a:p>
          <a:endParaRPr lang="ru-RU" sz="2500"/>
        </a:p>
      </dgm:t>
    </dgm:pt>
    <dgm:pt modelId="{249D12A6-4CF0-461E-BE0B-D72616D6FBAC}" type="parTrans" cxnId="{135B8A7D-27F0-4C13-9619-12ECFCF61666}">
      <dgm:prSet/>
      <dgm:spPr/>
      <dgm:t>
        <a:bodyPr/>
        <a:lstStyle/>
        <a:p>
          <a:endParaRPr lang="ru-RU" sz="2500"/>
        </a:p>
      </dgm:t>
    </dgm:pt>
    <dgm:pt modelId="{5D9312E3-4C13-4751-BAA5-741D1F985FC7}" type="pres">
      <dgm:prSet presAssocID="{DDFB292F-92BE-4F71-916F-016575B00EC7}" presName="linear" presStyleCnt="0">
        <dgm:presLayoutVars>
          <dgm:animLvl val="lvl"/>
          <dgm:resizeHandles val="exact"/>
        </dgm:presLayoutVars>
      </dgm:prSet>
      <dgm:spPr/>
      <dgm:t>
        <a:bodyPr/>
        <a:lstStyle/>
        <a:p>
          <a:endParaRPr lang="ru-RU"/>
        </a:p>
      </dgm:t>
    </dgm:pt>
    <dgm:pt modelId="{D62A1DE2-7379-49E3-87EF-CA91FDEC6807}" type="pres">
      <dgm:prSet presAssocID="{1AF0746C-9F60-4C0B-B698-5E07DC26930B}" presName="parentText" presStyleLbl="node1" presStyleIdx="0" presStyleCnt="3">
        <dgm:presLayoutVars>
          <dgm:chMax val="0"/>
          <dgm:bulletEnabled val="1"/>
        </dgm:presLayoutVars>
      </dgm:prSet>
      <dgm:spPr/>
      <dgm:t>
        <a:bodyPr/>
        <a:lstStyle/>
        <a:p>
          <a:endParaRPr lang="ru-RU"/>
        </a:p>
      </dgm:t>
    </dgm:pt>
    <dgm:pt modelId="{F59D0328-66D6-44F0-B3DD-050BC563EB11}" type="pres">
      <dgm:prSet presAssocID="{5439A401-9A42-4F8E-B9B1-2126DF0106C0}" presName="spacer" presStyleCnt="0"/>
      <dgm:spPr/>
      <dgm:t>
        <a:bodyPr/>
        <a:lstStyle/>
        <a:p>
          <a:endParaRPr lang="ru-RU"/>
        </a:p>
      </dgm:t>
    </dgm:pt>
    <dgm:pt modelId="{2E622EE4-6A5F-4CE2-9F2D-4DF7DDD628E8}" type="pres">
      <dgm:prSet presAssocID="{93926C39-A872-4AD3-9CF4-04F67AE10669}" presName="parentText" presStyleLbl="node1" presStyleIdx="1" presStyleCnt="3">
        <dgm:presLayoutVars>
          <dgm:chMax val="0"/>
          <dgm:bulletEnabled val="1"/>
        </dgm:presLayoutVars>
      </dgm:prSet>
      <dgm:spPr/>
      <dgm:t>
        <a:bodyPr/>
        <a:lstStyle/>
        <a:p>
          <a:endParaRPr lang="ru-RU"/>
        </a:p>
      </dgm:t>
    </dgm:pt>
    <dgm:pt modelId="{B7B67090-C753-4021-884D-AE1A78C9C6A7}" type="pres">
      <dgm:prSet presAssocID="{5413B2D5-29C2-4830-9F75-AFE2A32361F9}" presName="spacer" presStyleCnt="0"/>
      <dgm:spPr/>
      <dgm:t>
        <a:bodyPr/>
        <a:lstStyle/>
        <a:p>
          <a:endParaRPr lang="ru-RU"/>
        </a:p>
      </dgm:t>
    </dgm:pt>
    <dgm:pt modelId="{FC830AA0-378C-45D7-8805-288810394511}" type="pres">
      <dgm:prSet presAssocID="{255A3558-D53B-4B46-9A40-B25258B1517E}" presName="parentText" presStyleLbl="node1" presStyleIdx="2" presStyleCnt="3">
        <dgm:presLayoutVars>
          <dgm:chMax val="0"/>
          <dgm:bulletEnabled val="1"/>
        </dgm:presLayoutVars>
      </dgm:prSet>
      <dgm:spPr/>
      <dgm:t>
        <a:bodyPr/>
        <a:lstStyle/>
        <a:p>
          <a:endParaRPr lang="ru-RU"/>
        </a:p>
      </dgm:t>
    </dgm:pt>
  </dgm:ptLst>
  <dgm:cxnLst>
    <dgm:cxn modelId="{135B8A7D-27F0-4C13-9619-12ECFCF61666}" srcId="{DDFB292F-92BE-4F71-916F-016575B00EC7}" destId="{1AF0746C-9F60-4C0B-B698-5E07DC26930B}" srcOrd="0" destOrd="0" parTransId="{249D12A6-4CF0-461E-BE0B-D72616D6FBAC}" sibTransId="{5439A401-9A42-4F8E-B9B1-2126DF0106C0}"/>
    <dgm:cxn modelId="{BE281F38-999A-49FE-B8A8-912A1A06B8CF}" type="presOf" srcId="{93926C39-A872-4AD3-9CF4-04F67AE10669}" destId="{2E622EE4-6A5F-4CE2-9F2D-4DF7DDD628E8}" srcOrd="0" destOrd="0" presId="urn:microsoft.com/office/officeart/2005/8/layout/vList2"/>
    <dgm:cxn modelId="{5C744A48-15BE-46E4-B924-585D402BD38A}" type="presOf" srcId="{255A3558-D53B-4B46-9A40-B25258B1517E}" destId="{FC830AA0-378C-45D7-8805-288810394511}" srcOrd="0" destOrd="0" presId="urn:microsoft.com/office/officeart/2005/8/layout/vList2"/>
    <dgm:cxn modelId="{3CC8FFDA-9B3D-4DAC-BBE1-C949990EBBCF}" type="presOf" srcId="{1AF0746C-9F60-4C0B-B698-5E07DC26930B}" destId="{D62A1DE2-7379-49E3-87EF-CA91FDEC6807}" srcOrd="0" destOrd="0" presId="urn:microsoft.com/office/officeart/2005/8/layout/vList2"/>
    <dgm:cxn modelId="{4DF7D84E-B84C-422E-93C8-1F8435748C4C}" srcId="{DDFB292F-92BE-4F71-916F-016575B00EC7}" destId="{255A3558-D53B-4B46-9A40-B25258B1517E}" srcOrd="2" destOrd="0" parTransId="{83D2BD0D-F2C8-4DFC-B32F-52B1A295394C}" sibTransId="{F6A4A81D-1F15-4F63-A7B3-4AAEFEDE001A}"/>
    <dgm:cxn modelId="{5AC3F40C-5B13-44FE-A1FD-7E9307D7ECE3}" type="presOf" srcId="{DDFB292F-92BE-4F71-916F-016575B00EC7}" destId="{5D9312E3-4C13-4751-BAA5-741D1F985FC7}" srcOrd="0" destOrd="0" presId="urn:microsoft.com/office/officeart/2005/8/layout/vList2"/>
    <dgm:cxn modelId="{1DEA01CF-2075-4F67-A714-9E324737B335}" srcId="{DDFB292F-92BE-4F71-916F-016575B00EC7}" destId="{93926C39-A872-4AD3-9CF4-04F67AE10669}" srcOrd="1" destOrd="0" parTransId="{17C6FBA5-DC94-42D8-BB69-2AC15B9D382E}" sibTransId="{5413B2D5-29C2-4830-9F75-AFE2A32361F9}"/>
    <dgm:cxn modelId="{78BF096F-0DFF-445F-B7A9-BB92E519F318}" type="presParOf" srcId="{5D9312E3-4C13-4751-BAA5-741D1F985FC7}" destId="{D62A1DE2-7379-49E3-87EF-CA91FDEC6807}" srcOrd="0" destOrd="0" presId="urn:microsoft.com/office/officeart/2005/8/layout/vList2"/>
    <dgm:cxn modelId="{538B73B1-D865-444B-A970-64EC91F79472}" type="presParOf" srcId="{5D9312E3-4C13-4751-BAA5-741D1F985FC7}" destId="{F59D0328-66D6-44F0-B3DD-050BC563EB11}" srcOrd="1" destOrd="0" presId="urn:microsoft.com/office/officeart/2005/8/layout/vList2"/>
    <dgm:cxn modelId="{F2E6B676-D2E3-47D2-9082-961517813FF5}" type="presParOf" srcId="{5D9312E3-4C13-4751-BAA5-741D1F985FC7}" destId="{2E622EE4-6A5F-4CE2-9F2D-4DF7DDD628E8}" srcOrd="2" destOrd="0" presId="urn:microsoft.com/office/officeart/2005/8/layout/vList2"/>
    <dgm:cxn modelId="{BEB07BDA-0FF1-4919-9D92-550E1A4ABCEC}" type="presParOf" srcId="{5D9312E3-4C13-4751-BAA5-741D1F985FC7}" destId="{B7B67090-C753-4021-884D-AE1A78C9C6A7}" srcOrd="3" destOrd="0" presId="urn:microsoft.com/office/officeart/2005/8/layout/vList2"/>
    <dgm:cxn modelId="{763DA7B6-E15E-48F0-8E6B-E13250E25272}" type="presParOf" srcId="{5D9312E3-4C13-4751-BAA5-741D1F985FC7}" destId="{FC830AA0-378C-45D7-8805-2888103945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r>
            <a:rPr lang="uk-UA" sz="2500" dirty="0" smtClean="0"/>
            <a:t>спрямована на збагачення досвіду взаємодії дитини старшого дошкільного віку з соціальним та природним оточенням через організацію специфічно дитячих видів діяльності, які формують відповідні життєві компетентності та якості психологічної зрілості</a:t>
          </a:r>
          <a:endParaRPr lang="ru-RU" sz="2500" dirty="0"/>
        </a:p>
      </dgm:t>
    </dgm:pt>
    <dgm:pt modelId="{249D12A6-4CF0-461E-BE0B-D72616D6FBAC}" type="parTrans" cxnId="{135B8A7D-27F0-4C13-9619-12ECFCF61666}">
      <dgm:prSet/>
      <dgm:spPr/>
      <dgm:t>
        <a:bodyPr/>
        <a:lstStyle/>
        <a:p>
          <a:pPr algn="l"/>
          <a:endParaRPr lang="ru-RU"/>
        </a:p>
      </dgm:t>
    </dgm:pt>
    <dgm:pt modelId="{5439A401-9A42-4F8E-B9B1-2126DF0106C0}" type="sibTrans" cxnId="{135B8A7D-27F0-4C13-9619-12ECFCF61666}">
      <dgm:prSet/>
      <dgm:spPr/>
      <dgm:t>
        <a:bodyPr/>
        <a:lstStyle/>
        <a:p>
          <a:pPr algn="l"/>
          <a:endParaRPr lang="ru-RU"/>
        </a:p>
      </dgm:t>
    </dgm:pt>
    <dgm:pt modelId="{40480350-8710-42A4-86C9-137787E7D971}" type="pres">
      <dgm:prSet presAssocID="{DDFB292F-92BE-4F71-916F-016575B00EC7}" presName="linear" presStyleCnt="0">
        <dgm:presLayoutVars>
          <dgm:animLvl val="lvl"/>
          <dgm:resizeHandles val="exact"/>
        </dgm:presLayoutVars>
      </dgm:prSet>
      <dgm:spPr/>
    </dgm:pt>
    <dgm:pt modelId="{D0A7560F-BF0B-4E2B-AAF4-09AA7327F3D4}" type="pres">
      <dgm:prSet presAssocID="{1AF0746C-9F60-4C0B-B698-5E07DC26930B}" presName="parentText" presStyleLbl="node1" presStyleIdx="0" presStyleCnt="1" custScaleY="1227989" custLinFactY="6437" custLinFactNeighborX="-6229" custLinFactNeighborY="100000">
        <dgm:presLayoutVars>
          <dgm:chMax val="0"/>
          <dgm:bulletEnabled val="1"/>
        </dgm:presLayoutVars>
      </dgm:prSet>
      <dgm:spPr/>
      <dgm:t>
        <a:bodyPr/>
        <a:lstStyle/>
        <a:p>
          <a:endParaRPr lang="ru-RU"/>
        </a:p>
      </dgm:t>
    </dgm:pt>
  </dgm:ptLst>
  <dgm:cxnLst>
    <dgm:cxn modelId="{7745B7A1-330F-43D9-99F0-EAF2069D2F36}" type="presOf" srcId="{DDFB292F-92BE-4F71-916F-016575B00EC7}" destId="{40480350-8710-42A4-86C9-137787E7D971}" srcOrd="0" destOrd="0" presId="urn:microsoft.com/office/officeart/2005/8/layout/vList2"/>
    <dgm:cxn modelId="{135B8A7D-27F0-4C13-9619-12ECFCF61666}" srcId="{DDFB292F-92BE-4F71-916F-016575B00EC7}" destId="{1AF0746C-9F60-4C0B-B698-5E07DC26930B}" srcOrd="0" destOrd="0" parTransId="{249D12A6-4CF0-461E-BE0B-D72616D6FBAC}" sibTransId="{5439A401-9A42-4F8E-B9B1-2126DF0106C0}"/>
    <dgm:cxn modelId="{F9625C48-F84B-41FB-8A04-4E7A3B7AF45A}" type="presOf" srcId="{1AF0746C-9F60-4C0B-B698-5E07DC26930B}" destId="{D0A7560F-BF0B-4E2B-AAF4-09AA7327F3D4}" srcOrd="0" destOrd="0" presId="urn:microsoft.com/office/officeart/2005/8/layout/vList2"/>
    <dgm:cxn modelId="{2530ADC9-3ADB-4F38-B5C1-C6FD4980D254}" type="presParOf" srcId="{40480350-8710-42A4-86C9-137787E7D971}" destId="{D0A7560F-BF0B-4E2B-AAF4-09AA7327F3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FB292F-92BE-4F71-916F-016575B00EC7}" type="doc">
      <dgm:prSet loTypeId="urn:microsoft.com/office/officeart/2005/8/layout/default#1"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r>
            <a:rPr lang="uk-UA" sz="2500" dirty="0" smtClean="0"/>
            <a:t>Комунікативна діяльність</a:t>
          </a:r>
        </a:p>
      </dgm:t>
    </dgm:pt>
    <dgm:pt modelId="{249D12A6-4CF0-461E-BE0B-D72616D6FBAC}" type="parTrans" cxnId="{135B8A7D-27F0-4C13-9619-12ECFCF61666}">
      <dgm:prSet/>
      <dgm:spPr/>
      <dgm:t>
        <a:bodyPr/>
        <a:lstStyle/>
        <a:p>
          <a:pPr algn="l"/>
          <a:endParaRPr lang="ru-RU" sz="2500"/>
        </a:p>
      </dgm:t>
    </dgm:pt>
    <dgm:pt modelId="{5439A401-9A42-4F8E-B9B1-2126DF0106C0}" type="sibTrans" cxnId="{135B8A7D-27F0-4C13-9619-12ECFCF61666}">
      <dgm:prSet/>
      <dgm:spPr/>
      <dgm:t>
        <a:bodyPr/>
        <a:lstStyle/>
        <a:p>
          <a:pPr algn="l"/>
          <a:endParaRPr lang="ru-RU" sz="2500"/>
        </a:p>
      </dgm:t>
    </dgm:pt>
    <dgm:pt modelId="{93926C39-A872-4AD3-9CF4-04F67AE10669}">
      <dgm:prSet phldrT="[Текст]" custT="1"/>
      <dgm:spPr/>
      <dgm:t>
        <a:bodyPr/>
        <a:lstStyle/>
        <a:p>
          <a:pPr algn="l"/>
          <a:r>
            <a:rPr lang="uk-UA" sz="2500" dirty="0" smtClean="0"/>
            <a:t>Господарсько-побутова діяльність</a:t>
          </a:r>
          <a:endParaRPr lang="ru-RU" sz="2500" dirty="0"/>
        </a:p>
      </dgm:t>
    </dgm:pt>
    <dgm:pt modelId="{17C6FBA5-DC94-42D8-BB69-2AC15B9D382E}" type="parTrans" cxnId="{1DEA01CF-2075-4F67-A714-9E324737B335}">
      <dgm:prSet/>
      <dgm:spPr/>
      <dgm:t>
        <a:bodyPr/>
        <a:lstStyle/>
        <a:p>
          <a:pPr algn="l"/>
          <a:endParaRPr lang="ru-RU" sz="2500"/>
        </a:p>
      </dgm:t>
    </dgm:pt>
    <dgm:pt modelId="{5413B2D5-29C2-4830-9F75-AFE2A32361F9}" type="sibTrans" cxnId="{1DEA01CF-2075-4F67-A714-9E324737B335}">
      <dgm:prSet/>
      <dgm:spPr/>
      <dgm:t>
        <a:bodyPr/>
        <a:lstStyle/>
        <a:p>
          <a:pPr algn="l"/>
          <a:endParaRPr lang="ru-RU" sz="2500"/>
        </a:p>
      </dgm:t>
    </dgm:pt>
    <dgm:pt modelId="{255A3558-D53B-4B46-9A40-B25258B1517E}">
      <dgm:prSet phldrT="[Текст]" custT="1"/>
      <dgm:spPr/>
      <dgm:t>
        <a:bodyPr/>
        <a:lstStyle/>
        <a:p>
          <a:pPr algn="l"/>
          <a:r>
            <a:rPr lang="uk-UA" sz="2500" dirty="0" smtClean="0"/>
            <a:t>Образотворча, художньо-естетична діяльність</a:t>
          </a:r>
          <a:endParaRPr lang="ru-RU" sz="2500" dirty="0"/>
        </a:p>
      </dgm:t>
    </dgm:pt>
    <dgm:pt modelId="{83D2BD0D-F2C8-4DFC-B32F-52B1A295394C}" type="parTrans" cxnId="{4DF7D84E-B84C-422E-93C8-1F8435748C4C}">
      <dgm:prSet/>
      <dgm:spPr/>
      <dgm:t>
        <a:bodyPr/>
        <a:lstStyle/>
        <a:p>
          <a:pPr algn="l"/>
          <a:endParaRPr lang="ru-RU" sz="2500"/>
        </a:p>
      </dgm:t>
    </dgm:pt>
    <dgm:pt modelId="{F6A4A81D-1F15-4F63-A7B3-4AAEFEDE001A}" type="sibTrans" cxnId="{4DF7D84E-B84C-422E-93C8-1F8435748C4C}">
      <dgm:prSet/>
      <dgm:spPr/>
      <dgm:t>
        <a:bodyPr/>
        <a:lstStyle/>
        <a:p>
          <a:pPr algn="l"/>
          <a:endParaRPr lang="ru-RU" sz="2500"/>
        </a:p>
      </dgm:t>
    </dgm:pt>
    <dgm:pt modelId="{99BFB3AD-9593-441C-A181-E97AD7259D56}">
      <dgm:prSet phldrT="[Текст]" custT="1"/>
      <dgm:spPr/>
      <dgm:t>
        <a:bodyPr/>
        <a:lstStyle/>
        <a:p>
          <a:pPr algn="l"/>
          <a:r>
            <a:rPr lang="uk-UA" sz="2500" dirty="0" smtClean="0"/>
            <a:t>Ігрова діяльність</a:t>
          </a:r>
        </a:p>
      </dgm:t>
    </dgm:pt>
    <dgm:pt modelId="{B8D32D83-3EBA-4D54-B614-4E716F1AFEDA}" type="parTrans" cxnId="{271494BA-9216-4AD2-8D78-9D209FD329FA}">
      <dgm:prSet/>
      <dgm:spPr/>
      <dgm:t>
        <a:bodyPr/>
        <a:lstStyle/>
        <a:p>
          <a:pPr algn="l"/>
          <a:endParaRPr lang="ru-RU" sz="2500"/>
        </a:p>
      </dgm:t>
    </dgm:pt>
    <dgm:pt modelId="{745EC30A-7EA2-4702-8424-0AC4C927568F}" type="sibTrans" cxnId="{271494BA-9216-4AD2-8D78-9D209FD329FA}">
      <dgm:prSet/>
      <dgm:spPr/>
      <dgm:t>
        <a:bodyPr/>
        <a:lstStyle/>
        <a:p>
          <a:pPr algn="l"/>
          <a:endParaRPr lang="ru-RU" sz="2500"/>
        </a:p>
      </dgm:t>
    </dgm:pt>
    <dgm:pt modelId="{F9DAD9AE-15B1-4285-9BE4-3DAFF8FF0217}">
      <dgm:prSet phldrT="[Текст]" custT="1"/>
      <dgm:spPr/>
      <dgm:t>
        <a:bodyPr/>
        <a:lstStyle/>
        <a:p>
          <a:pPr algn="l"/>
          <a:r>
            <a:rPr lang="uk-UA" sz="2500" dirty="0" err="1" smtClean="0"/>
            <a:t>Здоров’язберігальна</a:t>
          </a:r>
          <a:r>
            <a:rPr lang="uk-UA" sz="2500" dirty="0" smtClean="0"/>
            <a:t> діяльність  </a:t>
          </a:r>
          <a:endParaRPr lang="ru-RU" sz="2500" dirty="0"/>
        </a:p>
      </dgm:t>
    </dgm:pt>
    <dgm:pt modelId="{595E78AE-8273-4DE8-A852-FE46785E2718}" type="parTrans" cxnId="{83D81E72-2222-4C3C-BB1A-133399ADAD3B}">
      <dgm:prSet/>
      <dgm:spPr/>
      <dgm:t>
        <a:bodyPr/>
        <a:lstStyle/>
        <a:p>
          <a:pPr algn="l"/>
          <a:endParaRPr lang="ru-RU" sz="2500"/>
        </a:p>
      </dgm:t>
    </dgm:pt>
    <dgm:pt modelId="{5236D5B8-4DD1-4BA4-8E4E-F2D23281E3F1}" type="sibTrans" cxnId="{83D81E72-2222-4C3C-BB1A-133399ADAD3B}">
      <dgm:prSet/>
      <dgm:spPr/>
      <dgm:t>
        <a:bodyPr/>
        <a:lstStyle/>
        <a:p>
          <a:pPr algn="l"/>
          <a:endParaRPr lang="ru-RU" sz="2500"/>
        </a:p>
      </dgm:t>
    </dgm:pt>
    <dgm:pt modelId="{05020843-67E3-4DB2-BAFE-561DED8C2066}">
      <dgm:prSet phldrT="[Текст]" custT="1"/>
      <dgm:spPr/>
      <dgm:t>
        <a:bodyPr/>
        <a:lstStyle/>
        <a:p>
          <a:pPr algn="l"/>
          <a:r>
            <a:rPr lang="uk-UA" sz="2500" dirty="0" smtClean="0"/>
            <a:t>Пізнавально-дослідницька діяльність</a:t>
          </a:r>
          <a:endParaRPr lang="ru-RU" sz="2500" dirty="0"/>
        </a:p>
      </dgm:t>
    </dgm:pt>
    <dgm:pt modelId="{8A3029E5-95C0-41B9-8926-E8F2D4098C52}" type="parTrans" cxnId="{F1C83EFA-EE73-46D4-9B0D-0256CCFD095C}">
      <dgm:prSet/>
      <dgm:spPr/>
      <dgm:t>
        <a:bodyPr/>
        <a:lstStyle/>
        <a:p>
          <a:pPr algn="l"/>
          <a:endParaRPr lang="ru-RU" sz="2500"/>
        </a:p>
      </dgm:t>
    </dgm:pt>
    <dgm:pt modelId="{01C98B6E-E823-4A13-88AC-4AA25CC2788E}" type="sibTrans" cxnId="{F1C83EFA-EE73-46D4-9B0D-0256CCFD095C}">
      <dgm:prSet/>
      <dgm:spPr/>
      <dgm:t>
        <a:bodyPr/>
        <a:lstStyle/>
        <a:p>
          <a:pPr algn="l"/>
          <a:endParaRPr lang="ru-RU" sz="2500"/>
        </a:p>
      </dgm:t>
    </dgm:pt>
    <dgm:pt modelId="{6137B2FB-D0C6-4A5F-A6E4-EA2AA37C6A3D}">
      <dgm:prSet phldrT="[Текст]" custT="1"/>
      <dgm:spPr/>
      <dgm:t>
        <a:bodyPr/>
        <a:lstStyle/>
        <a:p>
          <a:pPr algn="l"/>
          <a:r>
            <a:rPr lang="uk-UA" sz="2500" dirty="0" smtClean="0"/>
            <a:t>Мовленнєва </a:t>
          </a:r>
          <a:r>
            <a:rPr lang="uk-UA" sz="2500" smtClean="0"/>
            <a:t>діяльність </a:t>
          </a:r>
          <a:endParaRPr lang="ru-RU" sz="2500" dirty="0"/>
        </a:p>
      </dgm:t>
    </dgm:pt>
    <dgm:pt modelId="{D752D7EF-9742-4846-B277-28491230C2DE}" type="sibTrans" cxnId="{F352FD3A-51CC-4170-9F92-8F166332ABBA}">
      <dgm:prSet/>
      <dgm:spPr/>
      <dgm:t>
        <a:bodyPr/>
        <a:lstStyle/>
        <a:p>
          <a:endParaRPr lang="ru-RU" sz="2500"/>
        </a:p>
      </dgm:t>
    </dgm:pt>
    <dgm:pt modelId="{8CB07907-1B04-4E6A-BD0A-17BB61789F5F}" type="parTrans" cxnId="{F352FD3A-51CC-4170-9F92-8F166332ABBA}">
      <dgm:prSet/>
      <dgm:spPr/>
      <dgm:t>
        <a:bodyPr/>
        <a:lstStyle/>
        <a:p>
          <a:endParaRPr lang="ru-RU" sz="2500"/>
        </a:p>
      </dgm:t>
    </dgm:pt>
    <dgm:pt modelId="{1ADA1AEF-39C5-4EE2-8C60-11AFF361FAAC}">
      <dgm:prSet phldrT="[Текст]" custT="1"/>
      <dgm:spPr/>
      <dgm:t>
        <a:bodyPr/>
        <a:lstStyle/>
        <a:p>
          <a:r>
            <a:rPr lang="uk-UA" sz="2500" dirty="0" smtClean="0"/>
            <a:t>Особистісний розвиток</a:t>
          </a:r>
          <a:endParaRPr lang="ru-RU" sz="2500" dirty="0"/>
        </a:p>
      </dgm:t>
    </dgm:pt>
    <dgm:pt modelId="{9A2D2599-CE32-4E94-9F74-E60AB3FE587A}" type="sibTrans" cxnId="{6C369959-A73C-4EB6-849B-0485B51B01DB}">
      <dgm:prSet/>
      <dgm:spPr/>
      <dgm:t>
        <a:bodyPr/>
        <a:lstStyle/>
        <a:p>
          <a:endParaRPr lang="ru-RU" sz="2500"/>
        </a:p>
      </dgm:t>
    </dgm:pt>
    <dgm:pt modelId="{0F72D8F7-2761-482E-9793-950816ED8EA7}" type="parTrans" cxnId="{6C369959-A73C-4EB6-849B-0485B51B01DB}">
      <dgm:prSet/>
      <dgm:spPr/>
      <dgm:t>
        <a:bodyPr/>
        <a:lstStyle/>
        <a:p>
          <a:endParaRPr lang="ru-RU" sz="2500"/>
        </a:p>
      </dgm:t>
    </dgm:pt>
    <dgm:pt modelId="{29876514-750F-4D86-A27B-500BCD3F9CF0}" type="pres">
      <dgm:prSet presAssocID="{DDFB292F-92BE-4F71-916F-016575B00EC7}" presName="diagram" presStyleCnt="0">
        <dgm:presLayoutVars>
          <dgm:dir/>
          <dgm:resizeHandles val="exact"/>
        </dgm:presLayoutVars>
      </dgm:prSet>
      <dgm:spPr/>
    </dgm:pt>
    <dgm:pt modelId="{E2B620C7-2BCA-489D-9F63-C1B74892580B}" type="pres">
      <dgm:prSet presAssocID="{1AF0746C-9F60-4C0B-B698-5E07DC26930B}" presName="node" presStyleLbl="node1" presStyleIdx="0" presStyleCnt="8">
        <dgm:presLayoutVars>
          <dgm:bulletEnabled val="1"/>
        </dgm:presLayoutVars>
      </dgm:prSet>
      <dgm:spPr/>
      <dgm:t>
        <a:bodyPr/>
        <a:lstStyle/>
        <a:p>
          <a:endParaRPr lang="ru-RU"/>
        </a:p>
      </dgm:t>
    </dgm:pt>
    <dgm:pt modelId="{48CDA8C2-3EB3-447F-B1CC-FE5E13FA6F82}" type="pres">
      <dgm:prSet presAssocID="{5439A401-9A42-4F8E-B9B1-2126DF0106C0}" presName="sibTrans" presStyleCnt="0"/>
      <dgm:spPr/>
    </dgm:pt>
    <dgm:pt modelId="{F87BF50A-3EE1-4D28-83B8-ED31DD8897FF}" type="pres">
      <dgm:prSet presAssocID="{99BFB3AD-9593-441C-A181-E97AD7259D56}" presName="node" presStyleLbl="node1" presStyleIdx="1" presStyleCnt="8">
        <dgm:presLayoutVars>
          <dgm:bulletEnabled val="1"/>
        </dgm:presLayoutVars>
      </dgm:prSet>
      <dgm:spPr/>
      <dgm:t>
        <a:bodyPr/>
        <a:lstStyle/>
        <a:p>
          <a:endParaRPr lang="ru-RU"/>
        </a:p>
      </dgm:t>
    </dgm:pt>
    <dgm:pt modelId="{912E2A61-54B8-40D6-A91E-E7EDA7DAECF5}" type="pres">
      <dgm:prSet presAssocID="{745EC30A-7EA2-4702-8424-0AC4C927568F}" presName="sibTrans" presStyleCnt="0"/>
      <dgm:spPr/>
    </dgm:pt>
    <dgm:pt modelId="{E83E090F-D822-44C7-A679-594BD2088771}" type="pres">
      <dgm:prSet presAssocID="{93926C39-A872-4AD3-9CF4-04F67AE10669}" presName="node" presStyleLbl="node1" presStyleIdx="2" presStyleCnt="8">
        <dgm:presLayoutVars>
          <dgm:bulletEnabled val="1"/>
        </dgm:presLayoutVars>
      </dgm:prSet>
      <dgm:spPr/>
      <dgm:t>
        <a:bodyPr/>
        <a:lstStyle/>
        <a:p>
          <a:endParaRPr lang="ru-RU"/>
        </a:p>
      </dgm:t>
    </dgm:pt>
    <dgm:pt modelId="{D72C112A-6157-4CEE-9094-B8D94F420D69}" type="pres">
      <dgm:prSet presAssocID="{5413B2D5-29C2-4830-9F75-AFE2A32361F9}" presName="sibTrans" presStyleCnt="0"/>
      <dgm:spPr/>
    </dgm:pt>
    <dgm:pt modelId="{CDD699FF-097E-476D-B399-2DC71B7BC698}" type="pres">
      <dgm:prSet presAssocID="{255A3558-D53B-4B46-9A40-B25258B1517E}" presName="node" presStyleLbl="node1" presStyleIdx="3" presStyleCnt="8">
        <dgm:presLayoutVars>
          <dgm:bulletEnabled val="1"/>
        </dgm:presLayoutVars>
      </dgm:prSet>
      <dgm:spPr/>
      <dgm:t>
        <a:bodyPr/>
        <a:lstStyle/>
        <a:p>
          <a:endParaRPr lang="ru-RU"/>
        </a:p>
      </dgm:t>
    </dgm:pt>
    <dgm:pt modelId="{54DC3AC7-D24C-431A-9205-F603D330D822}" type="pres">
      <dgm:prSet presAssocID="{F6A4A81D-1F15-4F63-A7B3-4AAEFEDE001A}" presName="sibTrans" presStyleCnt="0"/>
      <dgm:spPr/>
    </dgm:pt>
    <dgm:pt modelId="{7EAB46EE-0BA0-41E3-AD34-3AE85DA7B397}" type="pres">
      <dgm:prSet presAssocID="{F9DAD9AE-15B1-4285-9BE4-3DAFF8FF0217}" presName="node" presStyleLbl="node1" presStyleIdx="4" presStyleCnt="8">
        <dgm:presLayoutVars>
          <dgm:bulletEnabled val="1"/>
        </dgm:presLayoutVars>
      </dgm:prSet>
      <dgm:spPr/>
      <dgm:t>
        <a:bodyPr/>
        <a:lstStyle/>
        <a:p>
          <a:endParaRPr lang="ru-RU"/>
        </a:p>
      </dgm:t>
    </dgm:pt>
    <dgm:pt modelId="{73291AA1-E48D-44B9-B812-84E4E881C44A}" type="pres">
      <dgm:prSet presAssocID="{5236D5B8-4DD1-4BA4-8E4E-F2D23281E3F1}" presName="sibTrans" presStyleCnt="0"/>
      <dgm:spPr/>
    </dgm:pt>
    <dgm:pt modelId="{B2199B68-D77B-48A2-9D56-9F005A9A9721}" type="pres">
      <dgm:prSet presAssocID="{05020843-67E3-4DB2-BAFE-561DED8C2066}" presName="node" presStyleLbl="node1" presStyleIdx="5" presStyleCnt="8" custLinFactNeighborX="-2862" custLinFactNeighborY="-2360">
        <dgm:presLayoutVars>
          <dgm:bulletEnabled val="1"/>
        </dgm:presLayoutVars>
      </dgm:prSet>
      <dgm:spPr/>
      <dgm:t>
        <a:bodyPr/>
        <a:lstStyle/>
        <a:p>
          <a:endParaRPr lang="ru-RU"/>
        </a:p>
      </dgm:t>
    </dgm:pt>
    <dgm:pt modelId="{FEEB42E4-212D-465C-AB30-5EE7FB1BFAB0}" type="pres">
      <dgm:prSet presAssocID="{01C98B6E-E823-4A13-88AC-4AA25CC2788E}" presName="sibTrans" presStyleCnt="0"/>
      <dgm:spPr/>
    </dgm:pt>
    <dgm:pt modelId="{92F6FA84-30A9-4147-8060-4DCBF07977FB}" type="pres">
      <dgm:prSet presAssocID="{6137B2FB-D0C6-4A5F-A6E4-EA2AA37C6A3D}" presName="node" presStyleLbl="node1" presStyleIdx="6" presStyleCnt="8" custLinFactNeighborX="55528" custLinFactNeighborY="-5724">
        <dgm:presLayoutVars>
          <dgm:bulletEnabled val="1"/>
        </dgm:presLayoutVars>
      </dgm:prSet>
      <dgm:spPr/>
      <dgm:t>
        <a:bodyPr/>
        <a:lstStyle/>
        <a:p>
          <a:endParaRPr lang="ru-RU"/>
        </a:p>
      </dgm:t>
    </dgm:pt>
    <dgm:pt modelId="{B87230E3-831B-4D58-8BBB-8F56DD44AF51}" type="pres">
      <dgm:prSet presAssocID="{D752D7EF-9742-4846-B277-28491230C2DE}" presName="sibTrans" presStyleCnt="0"/>
      <dgm:spPr/>
    </dgm:pt>
    <dgm:pt modelId="{B8FF0C8A-73F5-4E0A-8AB1-87C62E92BCB7}" type="pres">
      <dgm:prSet presAssocID="{1ADA1AEF-39C5-4EE2-8C60-11AFF361FAAC}" presName="node" presStyleLbl="node1" presStyleIdx="7" presStyleCnt="8" custLinFactNeighborX="51521" custLinFactNeighborY="-6678">
        <dgm:presLayoutVars>
          <dgm:bulletEnabled val="1"/>
        </dgm:presLayoutVars>
      </dgm:prSet>
      <dgm:spPr/>
      <dgm:t>
        <a:bodyPr/>
        <a:lstStyle/>
        <a:p>
          <a:endParaRPr lang="ru-RU"/>
        </a:p>
      </dgm:t>
    </dgm:pt>
  </dgm:ptLst>
  <dgm:cxnLst>
    <dgm:cxn modelId="{F352FD3A-51CC-4170-9F92-8F166332ABBA}" srcId="{DDFB292F-92BE-4F71-916F-016575B00EC7}" destId="{6137B2FB-D0C6-4A5F-A6E4-EA2AA37C6A3D}" srcOrd="6" destOrd="0" parTransId="{8CB07907-1B04-4E6A-BD0A-17BB61789F5F}" sibTransId="{D752D7EF-9742-4846-B277-28491230C2DE}"/>
    <dgm:cxn modelId="{A210A7BE-564F-4B22-98C3-DBAA4154B6EE}" type="presOf" srcId="{DDFB292F-92BE-4F71-916F-016575B00EC7}" destId="{29876514-750F-4D86-A27B-500BCD3F9CF0}" srcOrd="0" destOrd="0" presId="urn:microsoft.com/office/officeart/2005/8/layout/default#1"/>
    <dgm:cxn modelId="{271494BA-9216-4AD2-8D78-9D209FD329FA}" srcId="{DDFB292F-92BE-4F71-916F-016575B00EC7}" destId="{99BFB3AD-9593-441C-A181-E97AD7259D56}" srcOrd="1" destOrd="0" parTransId="{B8D32D83-3EBA-4D54-B614-4E716F1AFEDA}" sibTransId="{745EC30A-7EA2-4702-8424-0AC4C927568F}"/>
    <dgm:cxn modelId="{1DEA01CF-2075-4F67-A714-9E324737B335}" srcId="{DDFB292F-92BE-4F71-916F-016575B00EC7}" destId="{93926C39-A872-4AD3-9CF4-04F67AE10669}" srcOrd="2" destOrd="0" parTransId="{17C6FBA5-DC94-42D8-BB69-2AC15B9D382E}" sibTransId="{5413B2D5-29C2-4830-9F75-AFE2A32361F9}"/>
    <dgm:cxn modelId="{62DB5935-EFCC-4B43-9A99-F3C47A146486}" type="presOf" srcId="{99BFB3AD-9593-441C-A181-E97AD7259D56}" destId="{F87BF50A-3EE1-4D28-83B8-ED31DD8897FF}" srcOrd="0" destOrd="0" presId="urn:microsoft.com/office/officeart/2005/8/layout/default#1"/>
    <dgm:cxn modelId="{135B8A7D-27F0-4C13-9619-12ECFCF61666}" srcId="{DDFB292F-92BE-4F71-916F-016575B00EC7}" destId="{1AF0746C-9F60-4C0B-B698-5E07DC26930B}" srcOrd="0" destOrd="0" parTransId="{249D12A6-4CF0-461E-BE0B-D72616D6FBAC}" sibTransId="{5439A401-9A42-4F8E-B9B1-2126DF0106C0}"/>
    <dgm:cxn modelId="{4DF7D84E-B84C-422E-93C8-1F8435748C4C}" srcId="{DDFB292F-92BE-4F71-916F-016575B00EC7}" destId="{255A3558-D53B-4B46-9A40-B25258B1517E}" srcOrd="3" destOrd="0" parTransId="{83D2BD0D-F2C8-4DFC-B32F-52B1A295394C}" sibTransId="{F6A4A81D-1F15-4F63-A7B3-4AAEFEDE001A}"/>
    <dgm:cxn modelId="{2596B09B-2B14-41B7-B715-AAA3634C4134}" type="presOf" srcId="{05020843-67E3-4DB2-BAFE-561DED8C2066}" destId="{B2199B68-D77B-48A2-9D56-9F005A9A9721}" srcOrd="0" destOrd="0" presId="urn:microsoft.com/office/officeart/2005/8/layout/default#1"/>
    <dgm:cxn modelId="{F1C83EFA-EE73-46D4-9B0D-0256CCFD095C}" srcId="{DDFB292F-92BE-4F71-916F-016575B00EC7}" destId="{05020843-67E3-4DB2-BAFE-561DED8C2066}" srcOrd="5" destOrd="0" parTransId="{8A3029E5-95C0-41B9-8926-E8F2D4098C52}" sibTransId="{01C98B6E-E823-4A13-88AC-4AA25CC2788E}"/>
    <dgm:cxn modelId="{233D49AA-F386-4B04-B17F-037A4CA39673}" type="presOf" srcId="{93926C39-A872-4AD3-9CF4-04F67AE10669}" destId="{E83E090F-D822-44C7-A679-594BD2088771}" srcOrd="0" destOrd="0" presId="urn:microsoft.com/office/officeart/2005/8/layout/default#1"/>
    <dgm:cxn modelId="{CC5E3B73-BC3B-4ADE-B179-83D48A7A590B}" type="presOf" srcId="{1AF0746C-9F60-4C0B-B698-5E07DC26930B}" destId="{E2B620C7-2BCA-489D-9F63-C1B74892580B}" srcOrd="0" destOrd="0" presId="urn:microsoft.com/office/officeart/2005/8/layout/default#1"/>
    <dgm:cxn modelId="{AB2B85A4-EA7D-4765-AF36-55DE2990C1BE}" type="presOf" srcId="{1ADA1AEF-39C5-4EE2-8C60-11AFF361FAAC}" destId="{B8FF0C8A-73F5-4E0A-8AB1-87C62E92BCB7}" srcOrd="0" destOrd="0" presId="urn:microsoft.com/office/officeart/2005/8/layout/default#1"/>
    <dgm:cxn modelId="{12C6702A-328F-4D1C-A410-88627591042D}" type="presOf" srcId="{F9DAD9AE-15B1-4285-9BE4-3DAFF8FF0217}" destId="{7EAB46EE-0BA0-41E3-AD34-3AE85DA7B397}" srcOrd="0" destOrd="0" presId="urn:microsoft.com/office/officeart/2005/8/layout/default#1"/>
    <dgm:cxn modelId="{94FCF565-BB00-468C-BBD5-9008182F155A}" type="presOf" srcId="{255A3558-D53B-4B46-9A40-B25258B1517E}" destId="{CDD699FF-097E-476D-B399-2DC71B7BC698}" srcOrd="0" destOrd="0" presId="urn:microsoft.com/office/officeart/2005/8/layout/default#1"/>
    <dgm:cxn modelId="{6C369959-A73C-4EB6-849B-0485B51B01DB}" srcId="{DDFB292F-92BE-4F71-916F-016575B00EC7}" destId="{1ADA1AEF-39C5-4EE2-8C60-11AFF361FAAC}" srcOrd="7" destOrd="0" parTransId="{0F72D8F7-2761-482E-9793-950816ED8EA7}" sibTransId="{9A2D2599-CE32-4E94-9F74-E60AB3FE587A}"/>
    <dgm:cxn modelId="{83D81E72-2222-4C3C-BB1A-133399ADAD3B}" srcId="{DDFB292F-92BE-4F71-916F-016575B00EC7}" destId="{F9DAD9AE-15B1-4285-9BE4-3DAFF8FF0217}" srcOrd="4" destOrd="0" parTransId="{595E78AE-8273-4DE8-A852-FE46785E2718}" sibTransId="{5236D5B8-4DD1-4BA4-8E4E-F2D23281E3F1}"/>
    <dgm:cxn modelId="{425A5524-C2A8-4FA4-8E44-69E92B1DB913}" type="presOf" srcId="{6137B2FB-D0C6-4A5F-A6E4-EA2AA37C6A3D}" destId="{92F6FA84-30A9-4147-8060-4DCBF07977FB}" srcOrd="0" destOrd="0" presId="urn:microsoft.com/office/officeart/2005/8/layout/default#1"/>
    <dgm:cxn modelId="{9800E7CF-041F-453E-8405-4E158322CF21}" type="presParOf" srcId="{29876514-750F-4D86-A27B-500BCD3F9CF0}" destId="{E2B620C7-2BCA-489D-9F63-C1B74892580B}" srcOrd="0" destOrd="0" presId="urn:microsoft.com/office/officeart/2005/8/layout/default#1"/>
    <dgm:cxn modelId="{0A94D0D2-AE5B-4B33-9E5B-4071BFC5BEFE}" type="presParOf" srcId="{29876514-750F-4D86-A27B-500BCD3F9CF0}" destId="{48CDA8C2-3EB3-447F-B1CC-FE5E13FA6F82}" srcOrd="1" destOrd="0" presId="urn:microsoft.com/office/officeart/2005/8/layout/default#1"/>
    <dgm:cxn modelId="{D0C9BD57-2195-4772-9A6B-08F410B28E78}" type="presParOf" srcId="{29876514-750F-4D86-A27B-500BCD3F9CF0}" destId="{F87BF50A-3EE1-4D28-83B8-ED31DD8897FF}" srcOrd="2" destOrd="0" presId="urn:microsoft.com/office/officeart/2005/8/layout/default#1"/>
    <dgm:cxn modelId="{B37E9F6D-AE72-4671-A3DE-312E6B391D17}" type="presParOf" srcId="{29876514-750F-4D86-A27B-500BCD3F9CF0}" destId="{912E2A61-54B8-40D6-A91E-E7EDA7DAECF5}" srcOrd="3" destOrd="0" presId="urn:microsoft.com/office/officeart/2005/8/layout/default#1"/>
    <dgm:cxn modelId="{3B10C442-FE88-4DC2-9E53-ED05912CD186}" type="presParOf" srcId="{29876514-750F-4D86-A27B-500BCD3F9CF0}" destId="{E83E090F-D822-44C7-A679-594BD2088771}" srcOrd="4" destOrd="0" presId="urn:microsoft.com/office/officeart/2005/8/layout/default#1"/>
    <dgm:cxn modelId="{A1752CEC-AD35-4177-A571-3A1B17E6D0C2}" type="presParOf" srcId="{29876514-750F-4D86-A27B-500BCD3F9CF0}" destId="{D72C112A-6157-4CEE-9094-B8D94F420D69}" srcOrd="5" destOrd="0" presId="urn:microsoft.com/office/officeart/2005/8/layout/default#1"/>
    <dgm:cxn modelId="{4298A197-144E-4E07-9D2F-D11E6310525F}" type="presParOf" srcId="{29876514-750F-4D86-A27B-500BCD3F9CF0}" destId="{CDD699FF-097E-476D-B399-2DC71B7BC698}" srcOrd="6" destOrd="0" presId="urn:microsoft.com/office/officeart/2005/8/layout/default#1"/>
    <dgm:cxn modelId="{9C2800E2-3DD0-43E0-962D-0C7E1A5BC574}" type="presParOf" srcId="{29876514-750F-4D86-A27B-500BCD3F9CF0}" destId="{54DC3AC7-D24C-431A-9205-F603D330D822}" srcOrd="7" destOrd="0" presId="urn:microsoft.com/office/officeart/2005/8/layout/default#1"/>
    <dgm:cxn modelId="{DCFB3482-E161-4A4C-90A3-0D90585EA11E}" type="presParOf" srcId="{29876514-750F-4D86-A27B-500BCD3F9CF0}" destId="{7EAB46EE-0BA0-41E3-AD34-3AE85DA7B397}" srcOrd="8" destOrd="0" presId="urn:microsoft.com/office/officeart/2005/8/layout/default#1"/>
    <dgm:cxn modelId="{5246E320-8E20-4E9F-BF21-AFDB54063844}" type="presParOf" srcId="{29876514-750F-4D86-A27B-500BCD3F9CF0}" destId="{73291AA1-E48D-44B9-B812-84E4E881C44A}" srcOrd="9" destOrd="0" presId="urn:microsoft.com/office/officeart/2005/8/layout/default#1"/>
    <dgm:cxn modelId="{AB8769F6-79C9-45D7-B330-B253F04CEF19}" type="presParOf" srcId="{29876514-750F-4D86-A27B-500BCD3F9CF0}" destId="{B2199B68-D77B-48A2-9D56-9F005A9A9721}" srcOrd="10" destOrd="0" presId="urn:microsoft.com/office/officeart/2005/8/layout/default#1"/>
    <dgm:cxn modelId="{E389AC91-D7F5-498E-9C0C-9F2EFF0CAC8A}" type="presParOf" srcId="{29876514-750F-4D86-A27B-500BCD3F9CF0}" destId="{FEEB42E4-212D-465C-AB30-5EE7FB1BFAB0}" srcOrd="11" destOrd="0" presId="urn:microsoft.com/office/officeart/2005/8/layout/default#1"/>
    <dgm:cxn modelId="{53A9415A-3C5B-4CD5-A561-3EDA403F13DA}" type="presParOf" srcId="{29876514-750F-4D86-A27B-500BCD3F9CF0}" destId="{92F6FA84-30A9-4147-8060-4DCBF07977FB}" srcOrd="12" destOrd="0" presId="urn:microsoft.com/office/officeart/2005/8/layout/default#1"/>
    <dgm:cxn modelId="{1C2FCA44-1664-4EF2-B258-C0F3C48DF91F}" type="presParOf" srcId="{29876514-750F-4D86-A27B-500BCD3F9CF0}" destId="{B87230E3-831B-4D58-8BBB-8F56DD44AF51}" srcOrd="13" destOrd="0" presId="urn:microsoft.com/office/officeart/2005/8/layout/default#1"/>
    <dgm:cxn modelId="{6807CDD5-8726-476C-9DA3-4E1FF46B32DD}" type="presParOf" srcId="{29876514-750F-4D86-A27B-500BCD3F9CF0}" destId="{B8FF0C8A-73F5-4E0A-8AB1-87C62E92BCB7}"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r>
            <a:rPr lang="uk-UA" sz="2500" dirty="0" smtClean="0"/>
            <a:t>Характеристика психологічної зрілості дошкільника</a:t>
          </a:r>
          <a:endParaRPr lang="ru-RU" sz="2500" dirty="0"/>
        </a:p>
      </dgm:t>
    </dgm:pt>
    <dgm:pt modelId="{249D12A6-4CF0-461E-BE0B-D72616D6FBAC}" type="parTrans" cxnId="{135B8A7D-27F0-4C13-9619-12ECFCF61666}">
      <dgm:prSet/>
      <dgm:spPr/>
      <dgm:t>
        <a:bodyPr/>
        <a:lstStyle/>
        <a:p>
          <a:pPr algn="l"/>
          <a:endParaRPr lang="ru-RU" sz="2500"/>
        </a:p>
      </dgm:t>
    </dgm:pt>
    <dgm:pt modelId="{5439A401-9A42-4F8E-B9B1-2126DF0106C0}" type="sibTrans" cxnId="{135B8A7D-27F0-4C13-9619-12ECFCF61666}">
      <dgm:prSet/>
      <dgm:spPr/>
      <dgm:t>
        <a:bodyPr/>
        <a:lstStyle/>
        <a:p>
          <a:pPr algn="l"/>
          <a:endParaRPr lang="ru-RU" sz="2500"/>
        </a:p>
      </dgm:t>
    </dgm:pt>
    <dgm:pt modelId="{93926C39-A872-4AD3-9CF4-04F67AE10669}">
      <dgm:prSet phldrT="[Текст]" custT="1"/>
      <dgm:spPr/>
      <dgm:t>
        <a:bodyPr/>
        <a:lstStyle/>
        <a:p>
          <a:pPr algn="l"/>
          <a:r>
            <a:rPr lang="uk-UA" sz="2500" dirty="0" smtClean="0"/>
            <a:t>Показники засвоєння програми</a:t>
          </a:r>
          <a:endParaRPr lang="ru-RU" sz="2500" dirty="0"/>
        </a:p>
      </dgm:t>
    </dgm:pt>
    <dgm:pt modelId="{17C6FBA5-DC94-42D8-BB69-2AC15B9D382E}" type="parTrans" cxnId="{1DEA01CF-2075-4F67-A714-9E324737B335}">
      <dgm:prSet/>
      <dgm:spPr/>
      <dgm:t>
        <a:bodyPr/>
        <a:lstStyle/>
        <a:p>
          <a:pPr algn="l"/>
          <a:endParaRPr lang="ru-RU" sz="2500"/>
        </a:p>
      </dgm:t>
    </dgm:pt>
    <dgm:pt modelId="{5413B2D5-29C2-4830-9F75-AFE2A32361F9}" type="sibTrans" cxnId="{1DEA01CF-2075-4F67-A714-9E324737B335}">
      <dgm:prSet/>
      <dgm:spPr/>
      <dgm:t>
        <a:bodyPr/>
        <a:lstStyle/>
        <a:p>
          <a:pPr algn="l"/>
          <a:endParaRPr lang="ru-RU" sz="2500"/>
        </a:p>
      </dgm:t>
    </dgm:pt>
    <dgm:pt modelId="{255A3558-D53B-4B46-9A40-B25258B1517E}">
      <dgm:prSet phldrT="[Текст]" custT="1"/>
      <dgm:spPr/>
      <dgm:t>
        <a:bodyPr/>
        <a:lstStyle/>
        <a:p>
          <a:pPr algn="l"/>
          <a:r>
            <a:rPr lang="uk-UA" sz="2500" dirty="0" smtClean="0"/>
            <a:t>Поради для батьків</a:t>
          </a:r>
          <a:endParaRPr lang="ru-RU" sz="2500" dirty="0"/>
        </a:p>
      </dgm:t>
    </dgm:pt>
    <dgm:pt modelId="{83D2BD0D-F2C8-4DFC-B32F-52B1A295394C}" type="parTrans" cxnId="{4DF7D84E-B84C-422E-93C8-1F8435748C4C}">
      <dgm:prSet/>
      <dgm:spPr/>
      <dgm:t>
        <a:bodyPr/>
        <a:lstStyle/>
        <a:p>
          <a:pPr algn="l"/>
          <a:endParaRPr lang="ru-RU" sz="2500"/>
        </a:p>
      </dgm:t>
    </dgm:pt>
    <dgm:pt modelId="{F6A4A81D-1F15-4F63-A7B3-4AAEFEDE001A}" type="sibTrans" cxnId="{4DF7D84E-B84C-422E-93C8-1F8435748C4C}">
      <dgm:prSet/>
      <dgm:spPr/>
      <dgm:t>
        <a:bodyPr/>
        <a:lstStyle/>
        <a:p>
          <a:pPr algn="l"/>
          <a:endParaRPr lang="ru-RU" sz="2500"/>
        </a:p>
      </dgm:t>
    </dgm:pt>
    <dgm:pt modelId="{07AE2DD1-DDD6-4A11-9C2C-B6EC2A1DD7BD}" type="pres">
      <dgm:prSet presAssocID="{DDFB292F-92BE-4F71-916F-016575B00EC7}" presName="linear" presStyleCnt="0">
        <dgm:presLayoutVars>
          <dgm:animLvl val="lvl"/>
          <dgm:resizeHandles val="exact"/>
        </dgm:presLayoutVars>
      </dgm:prSet>
      <dgm:spPr/>
    </dgm:pt>
    <dgm:pt modelId="{00D8ABAE-C0FD-4D65-B7AE-622EBF099337}" type="pres">
      <dgm:prSet presAssocID="{1AF0746C-9F60-4C0B-B698-5E07DC26930B}" presName="parentText" presStyleLbl="node1" presStyleIdx="0" presStyleCnt="3">
        <dgm:presLayoutVars>
          <dgm:chMax val="0"/>
          <dgm:bulletEnabled val="1"/>
        </dgm:presLayoutVars>
      </dgm:prSet>
      <dgm:spPr/>
      <dgm:t>
        <a:bodyPr/>
        <a:lstStyle/>
        <a:p>
          <a:endParaRPr lang="ru-RU"/>
        </a:p>
      </dgm:t>
    </dgm:pt>
    <dgm:pt modelId="{98E6BED2-8BA9-45FA-BDF9-82560DE82E31}" type="pres">
      <dgm:prSet presAssocID="{5439A401-9A42-4F8E-B9B1-2126DF0106C0}" presName="spacer" presStyleCnt="0"/>
      <dgm:spPr/>
    </dgm:pt>
    <dgm:pt modelId="{A433AF05-50B4-4632-B263-C61E0E49F801}" type="pres">
      <dgm:prSet presAssocID="{93926C39-A872-4AD3-9CF4-04F67AE10669}" presName="parentText" presStyleLbl="node1" presStyleIdx="1" presStyleCnt="3" custLinFactNeighborX="4809" custLinFactNeighborY="-14802">
        <dgm:presLayoutVars>
          <dgm:chMax val="0"/>
          <dgm:bulletEnabled val="1"/>
        </dgm:presLayoutVars>
      </dgm:prSet>
      <dgm:spPr/>
      <dgm:t>
        <a:bodyPr/>
        <a:lstStyle/>
        <a:p>
          <a:endParaRPr lang="ru-RU"/>
        </a:p>
      </dgm:t>
    </dgm:pt>
    <dgm:pt modelId="{F1706E6E-CE8C-43AE-84B5-5EB40449D046}" type="pres">
      <dgm:prSet presAssocID="{5413B2D5-29C2-4830-9F75-AFE2A32361F9}" presName="spacer" presStyleCnt="0"/>
      <dgm:spPr/>
    </dgm:pt>
    <dgm:pt modelId="{DBCF34F6-9355-424D-AFA3-AF89E70A4336}" type="pres">
      <dgm:prSet presAssocID="{255A3558-D53B-4B46-9A40-B25258B1517E}" presName="parentText" presStyleLbl="node1" presStyleIdx="2" presStyleCnt="3">
        <dgm:presLayoutVars>
          <dgm:chMax val="0"/>
          <dgm:bulletEnabled val="1"/>
        </dgm:presLayoutVars>
      </dgm:prSet>
      <dgm:spPr/>
      <dgm:t>
        <a:bodyPr/>
        <a:lstStyle/>
        <a:p>
          <a:endParaRPr lang="ru-RU"/>
        </a:p>
      </dgm:t>
    </dgm:pt>
  </dgm:ptLst>
  <dgm:cxnLst>
    <dgm:cxn modelId="{135B8A7D-27F0-4C13-9619-12ECFCF61666}" srcId="{DDFB292F-92BE-4F71-916F-016575B00EC7}" destId="{1AF0746C-9F60-4C0B-B698-5E07DC26930B}" srcOrd="0" destOrd="0" parTransId="{249D12A6-4CF0-461E-BE0B-D72616D6FBAC}" sibTransId="{5439A401-9A42-4F8E-B9B1-2126DF0106C0}"/>
    <dgm:cxn modelId="{419F7E90-038F-482C-A28B-0AB363692DD6}" type="presOf" srcId="{255A3558-D53B-4B46-9A40-B25258B1517E}" destId="{DBCF34F6-9355-424D-AFA3-AF89E70A4336}" srcOrd="0" destOrd="0" presId="urn:microsoft.com/office/officeart/2005/8/layout/vList2"/>
    <dgm:cxn modelId="{7B449E76-B417-427D-9E49-9937EC078D30}" type="presOf" srcId="{93926C39-A872-4AD3-9CF4-04F67AE10669}" destId="{A433AF05-50B4-4632-B263-C61E0E49F801}" srcOrd="0" destOrd="0" presId="urn:microsoft.com/office/officeart/2005/8/layout/vList2"/>
    <dgm:cxn modelId="{4DF7D84E-B84C-422E-93C8-1F8435748C4C}" srcId="{DDFB292F-92BE-4F71-916F-016575B00EC7}" destId="{255A3558-D53B-4B46-9A40-B25258B1517E}" srcOrd="2" destOrd="0" parTransId="{83D2BD0D-F2C8-4DFC-B32F-52B1A295394C}" sibTransId="{F6A4A81D-1F15-4F63-A7B3-4AAEFEDE001A}"/>
    <dgm:cxn modelId="{FE6B39E7-B42E-41BC-9300-32E3EF563A6B}" type="presOf" srcId="{DDFB292F-92BE-4F71-916F-016575B00EC7}" destId="{07AE2DD1-DDD6-4A11-9C2C-B6EC2A1DD7BD}" srcOrd="0" destOrd="0" presId="urn:microsoft.com/office/officeart/2005/8/layout/vList2"/>
    <dgm:cxn modelId="{1DEA01CF-2075-4F67-A714-9E324737B335}" srcId="{DDFB292F-92BE-4F71-916F-016575B00EC7}" destId="{93926C39-A872-4AD3-9CF4-04F67AE10669}" srcOrd="1" destOrd="0" parTransId="{17C6FBA5-DC94-42D8-BB69-2AC15B9D382E}" sibTransId="{5413B2D5-29C2-4830-9F75-AFE2A32361F9}"/>
    <dgm:cxn modelId="{6CADFCFE-0208-43D1-9855-D9A29E9B6E40}" type="presOf" srcId="{1AF0746C-9F60-4C0B-B698-5E07DC26930B}" destId="{00D8ABAE-C0FD-4D65-B7AE-622EBF099337}" srcOrd="0" destOrd="0" presId="urn:microsoft.com/office/officeart/2005/8/layout/vList2"/>
    <dgm:cxn modelId="{462697AA-45C7-4254-9B3C-6F5B3FC739AA}" type="presParOf" srcId="{07AE2DD1-DDD6-4A11-9C2C-B6EC2A1DD7BD}" destId="{00D8ABAE-C0FD-4D65-B7AE-622EBF099337}" srcOrd="0" destOrd="0" presId="urn:microsoft.com/office/officeart/2005/8/layout/vList2"/>
    <dgm:cxn modelId="{535C0130-2960-4FB6-9A11-86274CE23F82}" type="presParOf" srcId="{07AE2DD1-DDD6-4A11-9C2C-B6EC2A1DD7BD}" destId="{98E6BED2-8BA9-45FA-BDF9-82560DE82E31}" srcOrd="1" destOrd="0" presId="urn:microsoft.com/office/officeart/2005/8/layout/vList2"/>
    <dgm:cxn modelId="{083BA504-B101-46CA-BDDB-FA484B6C2201}" type="presParOf" srcId="{07AE2DD1-DDD6-4A11-9C2C-B6EC2A1DD7BD}" destId="{A433AF05-50B4-4632-B263-C61E0E49F801}" srcOrd="2" destOrd="0" presId="urn:microsoft.com/office/officeart/2005/8/layout/vList2"/>
    <dgm:cxn modelId="{95ECFB7C-A386-4D6E-A526-A7CAE40D2DA4}" type="presParOf" srcId="{07AE2DD1-DDD6-4A11-9C2C-B6EC2A1DD7BD}" destId="{F1706E6E-CE8C-43AE-84B5-5EB40449D046}" srcOrd="3" destOrd="0" presId="urn:microsoft.com/office/officeart/2005/8/layout/vList2"/>
    <dgm:cxn modelId="{B68B4215-923B-4A6C-960F-D0DF1E081812}" type="presParOf" srcId="{07AE2DD1-DDD6-4A11-9C2C-B6EC2A1DD7BD}" destId="{DBCF34F6-9355-424D-AFA3-AF89E70A43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r>
            <a:rPr lang="uk-UA" sz="2500" dirty="0" smtClean="0"/>
            <a:t>Проект впевнений страт: навчально-методичне забезпечення (перелік)</a:t>
          </a:r>
          <a:endParaRPr lang="ru-RU" sz="2500" dirty="0"/>
        </a:p>
      </dgm:t>
    </dgm:pt>
    <dgm:pt modelId="{249D12A6-4CF0-461E-BE0B-D72616D6FBAC}" type="parTrans" cxnId="{135B8A7D-27F0-4C13-9619-12ECFCF61666}">
      <dgm:prSet/>
      <dgm:spPr/>
      <dgm:t>
        <a:bodyPr/>
        <a:lstStyle/>
        <a:p>
          <a:pPr algn="l"/>
          <a:endParaRPr lang="ru-RU" sz="2500"/>
        </a:p>
      </dgm:t>
    </dgm:pt>
    <dgm:pt modelId="{5439A401-9A42-4F8E-B9B1-2126DF0106C0}" type="sibTrans" cxnId="{135B8A7D-27F0-4C13-9619-12ECFCF61666}">
      <dgm:prSet/>
      <dgm:spPr/>
      <dgm:t>
        <a:bodyPr/>
        <a:lstStyle/>
        <a:p>
          <a:pPr algn="l"/>
          <a:endParaRPr lang="ru-RU" sz="2500"/>
        </a:p>
      </dgm:t>
    </dgm:pt>
    <dgm:pt modelId="{93926C39-A872-4AD3-9CF4-04F67AE10669}">
      <dgm:prSet phldrT="[Текст]" custT="1"/>
      <dgm:spPr/>
      <dgm:t>
        <a:bodyPr/>
        <a:lstStyle/>
        <a:p>
          <a:pPr algn="l"/>
          <a:r>
            <a:rPr lang="uk-UA" sz="2500" dirty="0" smtClean="0"/>
            <a:t>Формат організації спільної діяльності вихователя з дітьми (орієнтовний розпорядок дня)</a:t>
          </a:r>
          <a:endParaRPr lang="ru-RU" sz="2500" dirty="0"/>
        </a:p>
      </dgm:t>
    </dgm:pt>
    <dgm:pt modelId="{17C6FBA5-DC94-42D8-BB69-2AC15B9D382E}" type="parTrans" cxnId="{1DEA01CF-2075-4F67-A714-9E324737B335}">
      <dgm:prSet/>
      <dgm:spPr/>
      <dgm:t>
        <a:bodyPr/>
        <a:lstStyle/>
        <a:p>
          <a:pPr algn="l"/>
          <a:endParaRPr lang="ru-RU" sz="2500"/>
        </a:p>
      </dgm:t>
    </dgm:pt>
    <dgm:pt modelId="{5413B2D5-29C2-4830-9F75-AFE2A32361F9}" type="sibTrans" cxnId="{1DEA01CF-2075-4F67-A714-9E324737B335}">
      <dgm:prSet/>
      <dgm:spPr/>
      <dgm:t>
        <a:bodyPr/>
        <a:lstStyle/>
        <a:p>
          <a:pPr algn="l"/>
          <a:endParaRPr lang="ru-RU" sz="2500"/>
        </a:p>
      </dgm:t>
    </dgm:pt>
    <dgm:pt modelId="{255A3558-D53B-4B46-9A40-B25258B1517E}">
      <dgm:prSet phldrT="[Текст]" custT="1"/>
      <dgm:spPr/>
      <dgm:t>
        <a:bodyPr/>
        <a:lstStyle/>
        <a:p>
          <a:pPr algn="l"/>
          <a:r>
            <a:rPr lang="uk-UA" sz="2500" dirty="0" smtClean="0"/>
            <a:t>Орієнтовні форми, методи, засоби освітньої роботи з дітьми</a:t>
          </a:r>
          <a:endParaRPr lang="ru-RU" sz="2500" dirty="0"/>
        </a:p>
      </dgm:t>
    </dgm:pt>
    <dgm:pt modelId="{83D2BD0D-F2C8-4DFC-B32F-52B1A295394C}" type="parTrans" cxnId="{4DF7D84E-B84C-422E-93C8-1F8435748C4C}">
      <dgm:prSet/>
      <dgm:spPr/>
      <dgm:t>
        <a:bodyPr/>
        <a:lstStyle/>
        <a:p>
          <a:pPr algn="l"/>
          <a:endParaRPr lang="ru-RU" sz="2500"/>
        </a:p>
      </dgm:t>
    </dgm:pt>
    <dgm:pt modelId="{F6A4A81D-1F15-4F63-A7B3-4AAEFEDE001A}" type="sibTrans" cxnId="{4DF7D84E-B84C-422E-93C8-1F8435748C4C}">
      <dgm:prSet/>
      <dgm:spPr/>
      <dgm:t>
        <a:bodyPr/>
        <a:lstStyle/>
        <a:p>
          <a:pPr algn="l"/>
          <a:endParaRPr lang="ru-RU" sz="2500"/>
        </a:p>
      </dgm:t>
    </dgm:pt>
    <dgm:pt modelId="{C771C036-C178-4C10-A5FC-1963EF25975D}">
      <dgm:prSet phldrT="[Текст]" custT="1"/>
      <dgm:spPr/>
      <dgm:t>
        <a:bodyPr/>
        <a:lstStyle/>
        <a:p>
          <a:pPr algn="l"/>
          <a:r>
            <a:rPr lang="uk-UA" sz="2500" dirty="0" smtClean="0"/>
            <a:t>Орієнтовний перелік мистецьких творів для ознайомлення дітям</a:t>
          </a:r>
          <a:endParaRPr lang="ru-RU" sz="2500" dirty="0"/>
        </a:p>
      </dgm:t>
    </dgm:pt>
    <dgm:pt modelId="{CF532EEC-E031-400B-93C0-6D60686A795A}" type="parTrans" cxnId="{AFA54A55-8A91-4982-BD04-10E1A7DBD1D4}">
      <dgm:prSet/>
      <dgm:spPr/>
      <dgm:t>
        <a:bodyPr/>
        <a:lstStyle/>
        <a:p>
          <a:pPr algn="l"/>
          <a:endParaRPr lang="ru-RU" sz="2500"/>
        </a:p>
      </dgm:t>
    </dgm:pt>
    <dgm:pt modelId="{FF04562E-FA8A-4EC7-A4F2-B6B9A28CDC6B}" type="sibTrans" cxnId="{AFA54A55-8A91-4982-BD04-10E1A7DBD1D4}">
      <dgm:prSet/>
      <dgm:spPr/>
      <dgm:t>
        <a:bodyPr/>
        <a:lstStyle/>
        <a:p>
          <a:pPr algn="l"/>
          <a:endParaRPr lang="ru-RU" sz="2500"/>
        </a:p>
      </dgm:t>
    </dgm:pt>
    <dgm:pt modelId="{19221EA0-A916-452A-AC39-25E87D883F80}">
      <dgm:prSet phldrT="[Текст]" custT="1"/>
      <dgm:spPr/>
      <dgm:t>
        <a:bodyPr/>
        <a:lstStyle/>
        <a:p>
          <a:pPr algn="l"/>
          <a:r>
            <a:rPr lang="uk-UA" sz="2500" dirty="0" smtClean="0"/>
            <a:t>Література (використана, рекомендована) </a:t>
          </a:r>
          <a:endParaRPr lang="ru-RU" sz="2500" dirty="0"/>
        </a:p>
      </dgm:t>
    </dgm:pt>
    <dgm:pt modelId="{C8D379CC-FD12-4BE9-8C8E-B43A312A8C30}" type="parTrans" cxnId="{ECAB34FC-92BD-4983-A0BB-1D2030C17862}">
      <dgm:prSet/>
      <dgm:spPr/>
      <dgm:t>
        <a:bodyPr/>
        <a:lstStyle/>
        <a:p>
          <a:pPr algn="l"/>
          <a:endParaRPr lang="ru-RU" sz="2500"/>
        </a:p>
      </dgm:t>
    </dgm:pt>
    <dgm:pt modelId="{3662F8DF-37B5-46C2-AEB6-F2F3A74D392A}" type="sibTrans" cxnId="{ECAB34FC-92BD-4983-A0BB-1D2030C17862}">
      <dgm:prSet/>
      <dgm:spPr/>
      <dgm:t>
        <a:bodyPr/>
        <a:lstStyle/>
        <a:p>
          <a:pPr algn="l"/>
          <a:endParaRPr lang="ru-RU" sz="2500"/>
        </a:p>
      </dgm:t>
    </dgm:pt>
    <dgm:pt modelId="{BFAA4E89-CB2A-4239-AB15-AE7FDDCDA05C}" type="pres">
      <dgm:prSet presAssocID="{DDFB292F-92BE-4F71-916F-016575B00EC7}" presName="linear" presStyleCnt="0">
        <dgm:presLayoutVars>
          <dgm:animLvl val="lvl"/>
          <dgm:resizeHandles val="exact"/>
        </dgm:presLayoutVars>
      </dgm:prSet>
      <dgm:spPr/>
    </dgm:pt>
    <dgm:pt modelId="{0D2F9DBD-84A7-43C7-8F2A-031A2655DCEC}" type="pres">
      <dgm:prSet presAssocID="{1AF0746C-9F60-4C0B-B698-5E07DC26930B}" presName="parentText" presStyleLbl="node1" presStyleIdx="0" presStyleCnt="5">
        <dgm:presLayoutVars>
          <dgm:chMax val="0"/>
          <dgm:bulletEnabled val="1"/>
        </dgm:presLayoutVars>
      </dgm:prSet>
      <dgm:spPr/>
      <dgm:t>
        <a:bodyPr/>
        <a:lstStyle/>
        <a:p>
          <a:endParaRPr lang="ru-RU"/>
        </a:p>
      </dgm:t>
    </dgm:pt>
    <dgm:pt modelId="{E8B1B2B7-9C1C-4AE1-850C-4629008A3878}" type="pres">
      <dgm:prSet presAssocID="{5439A401-9A42-4F8E-B9B1-2126DF0106C0}" presName="spacer" presStyleCnt="0"/>
      <dgm:spPr/>
    </dgm:pt>
    <dgm:pt modelId="{A05471A6-F3D9-4F1C-8F1A-552971D3631A}" type="pres">
      <dgm:prSet presAssocID="{93926C39-A872-4AD3-9CF4-04F67AE10669}" presName="parentText" presStyleLbl="node1" presStyleIdx="1" presStyleCnt="5">
        <dgm:presLayoutVars>
          <dgm:chMax val="0"/>
          <dgm:bulletEnabled val="1"/>
        </dgm:presLayoutVars>
      </dgm:prSet>
      <dgm:spPr/>
      <dgm:t>
        <a:bodyPr/>
        <a:lstStyle/>
        <a:p>
          <a:endParaRPr lang="ru-RU"/>
        </a:p>
      </dgm:t>
    </dgm:pt>
    <dgm:pt modelId="{2727CFD6-C3B9-4069-A106-C04D2375DEEF}" type="pres">
      <dgm:prSet presAssocID="{5413B2D5-29C2-4830-9F75-AFE2A32361F9}" presName="spacer" presStyleCnt="0"/>
      <dgm:spPr/>
    </dgm:pt>
    <dgm:pt modelId="{AE5604F8-3C24-4B87-9E23-25AD5C582FE0}" type="pres">
      <dgm:prSet presAssocID="{255A3558-D53B-4B46-9A40-B25258B1517E}" presName="parentText" presStyleLbl="node1" presStyleIdx="2" presStyleCnt="5">
        <dgm:presLayoutVars>
          <dgm:chMax val="0"/>
          <dgm:bulletEnabled val="1"/>
        </dgm:presLayoutVars>
      </dgm:prSet>
      <dgm:spPr/>
      <dgm:t>
        <a:bodyPr/>
        <a:lstStyle/>
        <a:p>
          <a:endParaRPr lang="ru-RU"/>
        </a:p>
      </dgm:t>
    </dgm:pt>
    <dgm:pt modelId="{8E73DD6D-4018-454E-9BAA-86DE0598A2E5}" type="pres">
      <dgm:prSet presAssocID="{F6A4A81D-1F15-4F63-A7B3-4AAEFEDE001A}" presName="spacer" presStyleCnt="0"/>
      <dgm:spPr/>
    </dgm:pt>
    <dgm:pt modelId="{DBF5A471-05A5-48E8-B650-E29EC4ECC7F7}" type="pres">
      <dgm:prSet presAssocID="{C771C036-C178-4C10-A5FC-1963EF25975D}" presName="parentText" presStyleLbl="node1" presStyleIdx="3" presStyleCnt="5">
        <dgm:presLayoutVars>
          <dgm:chMax val="0"/>
          <dgm:bulletEnabled val="1"/>
        </dgm:presLayoutVars>
      </dgm:prSet>
      <dgm:spPr/>
      <dgm:t>
        <a:bodyPr/>
        <a:lstStyle/>
        <a:p>
          <a:endParaRPr lang="ru-RU"/>
        </a:p>
      </dgm:t>
    </dgm:pt>
    <dgm:pt modelId="{ED3D2205-609E-4CA6-BE29-FBE0F1F8437E}" type="pres">
      <dgm:prSet presAssocID="{FF04562E-FA8A-4EC7-A4F2-B6B9A28CDC6B}" presName="spacer" presStyleCnt="0"/>
      <dgm:spPr/>
    </dgm:pt>
    <dgm:pt modelId="{BAE937A1-7FA3-4DD0-BCFD-C12A0C959B6C}" type="pres">
      <dgm:prSet presAssocID="{19221EA0-A916-452A-AC39-25E87D883F80}" presName="parentText" presStyleLbl="node1" presStyleIdx="4" presStyleCnt="5">
        <dgm:presLayoutVars>
          <dgm:chMax val="0"/>
          <dgm:bulletEnabled val="1"/>
        </dgm:presLayoutVars>
      </dgm:prSet>
      <dgm:spPr/>
      <dgm:t>
        <a:bodyPr/>
        <a:lstStyle/>
        <a:p>
          <a:endParaRPr lang="ru-RU"/>
        </a:p>
      </dgm:t>
    </dgm:pt>
  </dgm:ptLst>
  <dgm:cxnLst>
    <dgm:cxn modelId="{1DEA01CF-2075-4F67-A714-9E324737B335}" srcId="{DDFB292F-92BE-4F71-916F-016575B00EC7}" destId="{93926C39-A872-4AD3-9CF4-04F67AE10669}" srcOrd="1" destOrd="0" parTransId="{17C6FBA5-DC94-42D8-BB69-2AC15B9D382E}" sibTransId="{5413B2D5-29C2-4830-9F75-AFE2A32361F9}"/>
    <dgm:cxn modelId="{AFA54A55-8A91-4982-BD04-10E1A7DBD1D4}" srcId="{DDFB292F-92BE-4F71-916F-016575B00EC7}" destId="{C771C036-C178-4C10-A5FC-1963EF25975D}" srcOrd="3" destOrd="0" parTransId="{CF532EEC-E031-400B-93C0-6D60686A795A}" sibTransId="{FF04562E-FA8A-4EC7-A4F2-B6B9A28CDC6B}"/>
    <dgm:cxn modelId="{135B8A7D-27F0-4C13-9619-12ECFCF61666}" srcId="{DDFB292F-92BE-4F71-916F-016575B00EC7}" destId="{1AF0746C-9F60-4C0B-B698-5E07DC26930B}" srcOrd="0" destOrd="0" parTransId="{249D12A6-4CF0-461E-BE0B-D72616D6FBAC}" sibTransId="{5439A401-9A42-4F8E-B9B1-2126DF0106C0}"/>
    <dgm:cxn modelId="{4DF7D84E-B84C-422E-93C8-1F8435748C4C}" srcId="{DDFB292F-92BE-4F71-916F-016575B00EC7}" destId="{255A3558-D53B-4B46-9A40-B25258B1517E}" srcOrd="2" destOrd="0" parTransId="{83D2BD0D-F2C8-4DFC-B32F-52B1A295394C}" sibTransId="{F6A4A81D-1F15-4F63-A7B3-4AAEFEDE001A}"/>
    <dgm:cxn modelId="{D39391F8-0B79-4318-A9D4-05B848D4F0E3}" type="presOf" srcId="{93926C39-A872-4AD3-9CF4-04F67AE10669}" destId="{A05471A6-F3D9-4F1C-8F1A-552971D3631A}" srcOrd="0" destOrd="0" presId="urn:microsoft.com/office/officeart/2005/8/layout/vList2"/>
    <dgm:cxn modelId="{ECAB34FC-92BD-4983-A0BB-1D2030C17862}" srcId="{DDFB292F-92BE-4F71-916F-016575B00EC7}" destId="{19221EA0-A916-452A-AC39-25E87D883F80}" srcOrd="4" destOrd="0" parTransId="{C8D379CC-FD12-4BE9-8C8E-B43A312A8C30}" sibTransId="{3662F8DF-37B5-46C2-AEB6-F2F3A74D392A}"/>
    <dgm:cxn modelId="{56754A0D-5089-4FCA-B8C8-0721BD379AE2}" type="presOf" srcId="{1AF0746C-9F60-4C0B-B698-5E07DC26930B}" destId="{0D2F9DBD-84A7-43C7-8F2A-031A2655DCEC}" srcOrd="0" destOrd="0" presId="urn:microsoft.com/office/officeart/2005/8/layout/vList2"/>
    <dgm:cxn modelId="{747C2039-C7C1-4095-961B-AD2677EA81CF}" type="presOf" srcId="{C771C036-C178-4C10-A5FC-1963EF25975D}" destId="{DBF5A471-05A5-48E8-B650-E29EC4ECC7F7}" srcOrd="0" destOrd="0" presId="urn:microsoft.com/office/officeart/2005/8/layout/vList2"/>
    <dgm:cxn modelId="{CF143379-4704-4449-A0AE-981A81C7892C}" type="presOf" srcId="{255A3558-D53B-4B46-9A40-B25258B1517E}" destId="{AE5604F8-3C24-4B87-9E23-25AD5C582FE0}" srcOrd="0" destOrd="0" presId="urn:microsoft.com/office/officeart/2005/8/layout/vList2"/>
    <dgm:cxn modelId="{DC73629B-91CD-40B7-ABE2-AB6ED48CC1C1}" type="presOf" srcId="{19221EA0-A916-452A-AC39-25E87D883F80}" destId="{BAE937A1-7FA3-4DD0-BCFD-C12A0C959B6C}" srcOrd="0" destOrd="0" presId="urn:microsoft.com/office/officeart/2005/8/layout/vList2"/>
    <dgm:cxn modelId="{4CA02A5E-7644-46E5-9FBC-6AB9AB06605F}" type="presOf" srcId="{DDFB292F-92BE-4F71-916F-016575B00EC7}" destId="{BFAA4E89-CB2A-4239-AB15-AE7FDDCDA05C}" srcOrd="0" destOrd="0" presId="urn:microsoft.com/office/officeart/2005/8/layout/vList2"/>
    <dgm:cxn modelId="{99659FF2-F6FC-4A9F-ABF7-88B13B984ED4}" type="presParOf" srcId="{BFAA4E89-CB2A-4239-AB15-AE7FDDCDA05C}" destId="{0D2F9DBD-84A7-43C7-8F2A-031A2655DCEC}" srcOrd="0" destOrd="0" presId="urn:microsoft.com/office/officeart/2005/8/layout/vList2"/>
    <dgm:cxn modelId="{3B6DFD12-5A8A-41A8-8D3A-B0601FB0542F}" type="presParOf" srcId="{BFAA4E89-CB2A-4239-AB15-AE7FDDCDA05C}" destId="{E8B1B2B7-9C1C-4AE1-850C-4629008A3878}" srcOrd="1" destOrd="0" presId="urn:microsoft.com/office/officeart/2005/8/layout/vList2"/>
    <dgm:cxn modelId="{50E133D9-0EF3-443E-9D1B-B841E04F3FF2}" type="presParOf" srcId="{BFAA4E89-CB2A-4239-AB15-AE7FDDCDA05C}" destId="{A05471A6-F3D9-4F1C-8F1A-552971D3631A}" srcOrd="2" destOrd="0" presId="urn:microsoft.com/office/officeart/2005/8/layout/vList2"/>
    <dgm:cxn modelId="{4CE6649E-D972-48F4-86AA-9EF607836A98}" type="presParOf" srcId="{BFAA4E89-CB2A-4239-AB15-AE7FDDCDA05C}" destId="{2727CFD6-C3B9-4069-A106-C04D2375DEEF}" srcOrd="3" destOrd="0" presId="urn:microsoft.com/office/officeart/2005/8/layout/vList2"/>
    <dgm:cxn modelId="{1F23AA7F-2478-437A-9C88-B556BBBE8976}" type="presParOf" srcId="{BFAA4E89-CB2A-4239-AB15-AE7FDDCDA05C}" destId="{AE5604F8-3C24-4B87-9E23-25AD5C582FE0}" srcOrd="4" destOrd="0" presId="urn:microsoft.com/office/officeart/2005/8/layout/vList2"/>
    <dgm:cxn modelId="{35235DE6-8A4F-4944-B468-54BD5F9DD0C3}" type="presParOf" srcId="{BFAA4E89-CB2A-4239-AB15-AE7FDDCDA05C}" destId="{8E73DD6D-4018-454E-9BAA-86DE0598A2E5}" srcOrd="5" destOrd="0" presId="urn:microsoft.com/office/officeart/2005/8/layout/vList2"/>
    <dgm:cxn modelId="{1AEAC681-2A5A-4250-9F5A-AB7AC92FBD97}" type="presParOf" srcId="{BFAA4E89-CB2A-4239-AB15-AE7FDDCDA05C}" destId="{DBF5A471-05A5-48E8-B650-E29EC4ECC7F7}" srcOrd="6" destOrd="0" presId="urn:microsoft.com/office/officeart/2005/8/layout/vList2"/>
    <dgm:cxn modelId="{56E54DAD-F5B2-48BD-9A0E-2F183FDC08E1}" type="presParOf" srcId="{BFAA4E89-CB2A-4239-AB15-AE7FDDCDA05C}" destId="{ED3D2205-609E-4CA6-BE29-FBE0F1F8437E}" srcOrd="7" destOrd="0" presId="urn:microsoft.com/office/officeart/2005/8/layout/vList2"/>
    <dgm:cxn modelId="{61C89658-6655-43E7-A7DA-547854FC7FF6}" type="presParOf" srcId="{BFAA4E89-CB2A-4239-AB15-AE7FDDCDA05C}" destId="{BAE937A1-7FA3-4DD0-BCFD-C12A0C959B6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FB292F-92BE-4F71-916F-016575B00EC7}" type="doc">
      <dgm:prSet loTypeId="urn:microsoft.com/office/officeart/2005/8/layout/vList2" loCatId="list" qsTypeId="urn:microsoft.com/office/officeart/2005/8/quickstyle/simple1" qsCatId="simple" csTypeId="urn:microsoft.com/office/officeart/2005/8/colors/colorful2" csCatId="colorful" phldr="1"/>
      <dgm:spPr/>
    </dgm:pt>
    <dgm:pt modelId="{1AF0746C-9F60-4C0B-B698-5E07DC26930B}">
      <dgm:prSet phldrT="[Текст]" custT="1"/>
      <dgm:spPr/>
      <dgm:t>
        <a:bodyPr/>
        <a:lstStyle/>
        <a:p>
          <a:pPr algn="l">
            <a:spcAft>
              <a:spcPts val="0"/>
            </a:spcAft>
          </a:pPr>
          <a:r>
            <a:rPr lang="uk-UA" sz="2600" dirty="0" smtClean="0"/>
            <a:t>не на вступі до школи, </a:t>
          </a:r>
        </a:p>
        <a:p>
          <a:pPr algn="l">
            <a:spcAft>
              <a:spcPts val="0"/>
            </a:spcAft>
          </a:pPr>
          <a:r>
            <a:rPr lang="uk-UA" sz="2600" dirty="0" smtClean="0"/>
            <a:t>а на </a:t>
          </a:r>
          <a:r>
            <a:rPr lang="uk-UA" sz="2500" dirty="0" smtClean="0"/>
            <a:t>ефективності</a:t>
          </a:r>
          <a:r>
            <a:rPr lang="uk-UA" sz="2600" dirty="0" smtClean="0"/>
            <a:t>  у дорослому житті</a:t>
          </a:r>
          <a:endParaRPr lang="ru-RU" sz="2600" dirty="0"/>
        </a:p>
      </dgm:t>
    </dgm:pt>
    <dgm:pt modelId="{249D12A6-4CF0-461E-BE0B-D72616D6FBAC}" type="parTrans" cxnId="{135B8A7D-27F0-4C13-9619-12ECFCF61666}">
      <dgm:prSet/>
      <dgm:spPr/>
      <dgm:t>
        <a:bodyPr/>
        <a:lstStyle/>
        <a:p>
          <a:pPr algn="l"/>
          <a:endParaRPr lang="ru-RU"/>
        </a:p>
      </dgm:t>
    </dgm:pt>
    <dgm:pt modelId="{5439A401-9A42-4F8E-B9B1-2126DF0106C0}" type="sibTrans" cxnId="{135B8A7D-27F0-4C13-9619-12ECFCF61666}">
      <dgm:prSet/>
      <dgm:spPr/>
      <dgm:t>
        <a:bodyPr/>
        <a:lstStyle/>
        <a:p>
          <a:pPr algn="l"/>
          <a:endParaRPr lang="ru-RU"/>
        </a:p>
      </dgm:t>
    </dgm:pt>
    <dgm:pt modelId="{93926C39-A872-4AD3-9CF4-04F67AE10669}">
      <dgm:prSet phldrT="[Текст]"/>
      <dgm:spPr/>
      <dgm:t>
        <a:bodyPr/>
        <a:lstStyle/>
        <a:p>
          <a:pPr algn="l">
            <a:spcAft>
              <a:spcPts val="0"/>
            </a:spcAft>
          </a:pPr>
          <a:r>
            <a:rPr lang="uk-UA" dirty="0" smtClean="0"/>
            <a:t>не на розвитку пам’яті, </a:t>
          </a:r>
        </a:p>
        <a:p>
          <a:pPr algn="l">
            <a:spcAft>
              <a:spcPts val="0"/>
            </a:spcAft>
          </a:pPr>
          <a:r>
            <a:rPr lang="uk-UA" dirty="0" smtClean="0"/>
            <a:t>а на вмінні використовувати знання у реальних життєвих ситуаціях, на практиці</a:t>
          </a:r>
          <a:endParaRPr lang="ru-RU" dirty="0"/>
        </a:p>
      </dgm:t>
    </dgm:pt>
    <dgm:pt modelId="{17C6FBA5-DC94-42D8-BB69-2AC15B9D382E}" type="parTrans" cxnId="{1DEA01CF-2075-4F67-A714-9E324737B335}">
      <dgm:prSet/>
      <dgm:spPr/>
      <dgm:t>
        <a:bodyPr/>
        <a:lstStyle/>
        <a:p>
          <a:pPr algn="l"/>
          <a:endParaRPr lang="ru-RU"/>
        </a:p>
      </dgm:t>
    </dgm:pt>
    <dgm:pt modelId="{5413B2D5-29C2-4830-9F75-AFE2A32361F9}" type="sibTrans" cxnId="{1DEA01CF-2075-4F67-A714-9E324737B335}">
      <dgm:prSet/>
      <dgm:spPr/>
      <dgm:t>
        <a:bodyPr/>
        <a:lstStyle/>
        <a:p>
          <a:pPr algn="l"/>
          <a:endParaRPr lang="ru-RU"/>
        </a:p>
      </dgm:t>
    </dgm:pt>
    <dgm:pt modelId="{255A3558-D53B-4B46-9A40-B25258B1517E}">
      <dgm:prSet phldrT="[Текст]"/>
      <dgm:spPr/>
      <dgm:t>
        <a:bodyPr/>
        <a:lstStyle/>
        <a:p>
          <a:pPr algn="l"/>
          <a:r>
            <a:rPr lang="uk-UA" dirty="0" smtClean="0"/>
            <a:t>не на заліках,</a:t>
          </a:r>
          <a:br>
            <a:rPr lang="uk-UA" dirty="0" smtClean="0"/>
          </a:br>
          <a:r>
            <a:rPr lang="uk-UA" dirty="0" smtClean="0"/>
            <a:t>а на успішності всієї системи освіти країни (орієнтири PISA**)</a:t>
          </a:r>
          <a:endParaRPr lang="ru-RU" dirty="0"/>
        </a:p>
      </dgm:t>
    </dgm:pt>
    <dgm:pt modelId="{83D2BD0D-F2C8-4DFC-B32F-52B1A295394C}" type="parTrans" cxnId="{4DF7D84E-B84C-422E-93C8-1F8435748C4C}">
      <dgm:prSet/>
      <dgm:spPr/>
      <dgm:t>
        <a:bodyPr/>
        <a:lstStyle/>
        <a:p>
          <a:pPr algn="l"/>
          <a:endParaRPr lang="ru-RU"/>
        </a:p>
      </dgm:t>
    </dgm:pt>
    <dgm:pt modelId="{F6A4A81D-1F15-4F63-A7B3-4AAEFEDE001A}" type="sibTrans" cxnId="{4DF7D84E-B84C-422E-93C8-1F8435748C4C}">
      <dgm:prSet/>
      <dgm:spPr/>
      <dgm:t>
        <a:bodyPr/>
        <a:lstStyle/>
        <a:p>
          <a:pPr algn="l"/>
          <a:endParaRPr lang="ru-RU"/>
        </a:p>
      </dgm:t>
    </dgm:pt>
    <dgm:pt modelId="{30A7585B-DB10-49E9-B9E0-99A83100EA30}" type="pres">
      <dgm:prSet presAssocID="{DDFB292F-92BE-4F71-916F-016575B00EC7}" presName="linear" presStyleCnt="0">
        <dgm:presLayoutVars>
          <dgm:animLvl val="lvl"/>
          <dgm:resizeHandles val="exact"/>
        </dgm:presLayoutVars>
      </dgm:prSet>
      <dgm:spPr/>
    </dgm:pt>
    <dgm:pt modelId="{11214E07-058F-4A1E-A23A-92ACB754B9BB}" type="pres">
      <dgm:prSet presAssocID="{1AF0746C-9F60-4C0B-B698-5E07DC26930B}" presName="parentText" presStyleLbl="node1" presStyleIdx="0" presStyleCnt="3">
        <dgm:presLayoutVars>
          <dgm:chMax val="0"/>
          <dgm:bulletEnabled val="1"/>
        </dgm:presLayoutVars>
      </dgm:prSet>
      <dgm:spPr/>
      <dgm:t>
        <a:bodyPr/>
        <a:lstStyle/>
        <a:p>
          <a:endParaRPr lang="ru-RU"/>
        </a:p>
      </dgm:t>
    </dgm:pt>
    <dgm:pt modelId="{4EBA2507-458D-432F-BFCC-3CF9E44B852B}" type="pres">
      <dgm:prSet presAssocID="{5439A401-9A42-4F8E-B9B1-2126DF0106C0}" presName="spacer" presStyleCnt="0"/>
      <dgm:spPr/>
    </dgm:pt>
    <dgm:pt modelId="{001FDB3B-67C0-44BF-8268-071067CE5BA3}" type="pres">
      <dgm:prSet presAssocID="{93926C39-A872-4AD3-9CF4-04F67AE10669}" presName="parentText" presStyleLbl="node1" presStyleIdx="1" presStyleCnt="3">
        <dgm:presLayoutVars>
          <dgm:chMax val="0"/>
          <dgm:bulletEnabled val="1"/>
        </dgm:presLayoutVars>
      </dgm:prSet>
      <dgm:spPr/>
      <dgm:t>
        <a:bodyPr/>
        <a:lstStyle/>
        <a:p>
          <a:endParaRPr lang="ru-RU"/>
        </a:p>
      </dgm:t>
    </dgm:pt>
    <dgm:pt modelId="{F2F62E43-3131-4914-B4FF-D79EB93A0BDF}" type="pres">
      <dgm:prSet presAssocID="{5413B2D5-29C2-4830-9F75-AFE2A32361F9}" presName="spacer" presStyleCnt="0"/>
      <dgm:spPr/>
    </dgm:pt>
    <dgm:pt modelId="{41C02C79-8413-47D2-B35F-E5043F77E6E8}" type="pres">
      <dgm:prSet presAssocID="{255A3558-D53B-4B46-9A40-B25258B1517E}" presName="parentText" presStyleLbl="node1" presStyleIdx="2" presStyleCnt="3">
        <dgm:presLayoutVars>
          <dgm:chMax val="0"/>
          <dgm:bulletEnabled val="1"/>
        </dgm:presLayoutVars>
      </dgm:prSet>
      <dgm:spPr/>
      <dgm:t>
        <a:bodyPr/>
        <a:lstStyle/>
        <a:p>
          <a:endParaRPr lang="ru-RU"/>
        </a:p>
      </dgm:t>
    </dgm:pt>
  </dgm:ptLst>
  <dgm:cxnLst>
    <dgm:cxn modelId="{FD2E43F5-C09B-445E-BF61-DA164492594C}" type="presOf" srcId="{255A3558-D53B-4B46-9A40-B25258B1517E}" destId="{41C02C79-8413-47D2-B35F-E5043F77E6E8}" srcOrd="0" destOrd="0" presId="urn:microsoft.com/office/officeart/2005/8/layout/vList2"/>
    <dgm:cxn modelId="{135B8A7D-27F0-4C13-9619-12ECFCF61666}" srcId="{DDFB292F-92BE-4F71-916F-016575B00EC7}" destId="{1AF0746C-9F60-4C0B-B698-5E07DC26930B}" srcOrd="0" destOrd="0" parTransId="{249D12A6-4CF0-461E-BE0B-D72616D6FBAC}" sibTransId="{5439A401-9A42-4F8E-B9B1-2126DF0106C0}"/>
    <dgm:cxn modelId="{BA6DD56B-698A-42C0-96FC-699CB1AE08E3}" type="presOf" srcId="{1AF0746C-9F60-4C0B-B698-5E07DC26930B}" destId="{11214E07-058F-4A1E-A23A-92ACB754B9BB}" srcOrd="0" destOrd="0" presId="urn:microsoft.com/office/officeart/2005/8/layout/vList2"/>
    <dgm:cxn modelId="{F5187E49-61B7-4F70-B61F-F82817C3DA3C}" type="presOf" srcId="{93926C39-A872-4AD3-9CF4-04F67AE10669}" destId="{001FDB3B-67C0-44BF-8268-071067CE5BA3}" srcOrd="0" destOrd="0" presId="urn:microsoft.com/office/officeart/2005/8/layout/vList2"/>
    <dgm:cxn modelId="{4DF7D84E-B84C-422E-93C8-1F8435748C4C}" srcId="{DDFB292F-92BE-4F71-916F-016575B00EC7}" destId="{255A3558-D53B-4B46-9A40-B25258B1517E}" srcOrd="2" destOrd="0" parTransId="{83D2BD0D-F2C8-4DFC-B32F-52B1A295394C}" sibTransId="{F6A4A81D-1F15-4F63-A7B3-4AAEFEDE001A}"/>
    <dgm:cxn modelId="{1DEA01CF-2075-4F67-A714-9E324737B335}" srcId="{DDFB292F-92BE-4F71-916F-016575B00EC7}" destId="{93926C39-A872-4AD3-9CF4-04F67AE10669}" srcOrd="1" destOrd="0" parTransId="{17C6FBA5-DC94-42D8-BB69-2AC15B9D382E}" sibTransId="{5413B2D5-29C2-4830-9F75-AFE2A32361F9}"/>
    <dgm:cxn modelId="{BEE4024E-03A8-4110-BCE1-3FEEF6545855}" type="presOf" srcId="{DDFB292F-92BE-4F71-916F-016575B00EC7}" destId="{30A7585B-DB10-49E9-B9E0-99A83100EA30}" srcOrd="0" destOrd="0" presId="urn:microsoft.com/office/officeart/2005/8/layout/vList2"/>
    <dgm:cxn modelId="{4ED7EC14-5197-4002-9B02-A03FD55C5B2A}" type="presParOf" srcId="{30A7585B-DB10-49E9-B9E0-99A83100EA30}" destId="{11214E07-058F-4A1E-A23A-92ACB754B9BB}" srcOrd="0" destOrd="0" presId="urn:microsoft.com/office/officeart/2005/8/layout/vList2"/>
    <dgm:cxn modelId="{23644860-FAF3-494C-9854-70B824D24BEB}" type="presParOf" srcId="{30A7585B-DB10-49E9-B9E0-99A83100EA30}" destId="{4EBA2507-458D-432F-BFCC-3CF9E44B852B}" srcOrd="1" destOrd="0" presId="urn:microsoft.com/office/officeart/2005/8/layout/vList2"/>
    <dgm:cxn modelId="{A22B95BD-F9D5-4BFD-A6F7-6377AB2090E2}" type="presParOf" srcId="{30A7585B-DB10-49E9-B9E0-99A83100EA30}" destId="{001FDB3B-67C0-44BF-8268-071067CE5BA3}" srcOrd="2" destOrd="0" presId="urn:microsoft.com/office/officeart/2005/8/layout/vList2"/>
    <dgm:cxn modelId="{0DBB286A-503C-4D23-B243-77DD2A2078AE}" type="presParOf" srcId="{30A7585B-DB10-49E9-B9E0-99A83100EA30}" destId="{F2F62E43-3131-4914-B4FF-D79EB93A0BDF}" srcOrd="3" destOrd="0" presId="urn:microsoft.com/office/officeart/2005/8/layout/vList2"/>
    <dgm:cxn modelId="{5D328BFB-E14B-4E0F-9859-2A3E61A57623}" type="presParOf" srcId="{30A7585B-DB10-49E9-B9E0-99A83100EA30}" destId="{41C02C79-8413-47D2-B35F-E5043F77E6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CDB19-689A-43E5-A16E-F0B16C911D5F}">
      <dsp:nvSpPr>
        <dsp:cNvPr id="0" name=""/>
        <dsp:cNvSpPr/>
      </dsp:nvSpPr>
      <dsp:spPr>
        <a:xfrm>
          <a:off x="0" y="11232"/>
          <a:ext cx="8438193" cy="15663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зорієнтована на державну політику у галузі освіти: концепція </a:t>
          </a:r>
          <a:r>
            <a:rPr lang="uk-UA" sz="2800" kern="1200" dirty="0" err="1" smtClean="0"/>
            <a:t>“Нова</a:t>
          </a:r>
          <a:r>
            <a:rPr lang="uk-UA" sz="2800" kern="1200" dirty="0" smtClean="0"/>
            <a:t> українська </a:t>
          </a:r>
          <a:r>
            <a:rPr lang="uk-UA" sz="2800" kern="1200" dirty="0" err="1" smtClean="0"/>
            <a:t>школа”</a:t>
          </a:r>
          <a:endParaRPr lang="ru-RU" sz="2800" kern="1200" dirty="0"/>
        </a:p>
      </dsp:txBody>
      <dsp:txXfrm>
        <a:off x="76462" y="87694"/>
        <a:ext cx="8285269" cy="1413413"/>
      </dsp:txXfrm>
    </dsp:sp>
    <dsp:sp modelId="{B8D905BB-1B8F-4006-94E8-67933A2C0810}">
      <dsp:nvSpPr>
        <dsp:cNvPr id="0" name=""/>
        <dsp:cNvSpPr/>
      </dsp:nvSpPr>
      <dsp:spPr>
        <a:xfrm>
          <a:off x="0" y="1658209"/>
          <a:ext cx="8438193" cy="156633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враховує стратегічний курс розвитку системи освіти в цілому</a:t>
          </a:r>
          <a:endParaRPr lang="ru-RU" sz="2800" kern="1200" dirty="0"/>
        </a:p>
      </dsp:txBody>
      <dsp:txXfrm>
        <a:off x="76462" y="1734671"/>
        <a:ext cx="8285269" cy="1413413"/>
      </dsp:txXfrm>
    </dsp:sp>
    <dsp:sp modelId="{3FACB69A-A58B-496D-9CBF-9AA3A9AEEFD8}">
      <dsp:nvSpPr>
        <dsp:cNvPr id="0" name=""/>
        <dsp:cNvSpPr/>
      </dsp:nvSpPr>
      <dsp:spPr>
        <a:xfrm>
          <a:off x="0" y="3305187"/>
          <a:ext cx="8438193" cy="156633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концептуальні засади та змістове наповнення програми узгоджені з пріоритетами загальнолюдських цінностей</a:t>
          </a:r>
          <a:endParaRPr lang="ru-RU" sz="2800" kern="1200" dirty="0"/>
        </a:p>
      </dsp:txBody>
      <dsp:txXfrm>
        <a:off x="76462" y="3381649"/>
        <a:ext cx="8285269"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6D685-4CEB-4074-A093-0EE8D26C841C}">
      <dsp:nvSpPr>
        <dsp:cNvPr id="0" name=""/>
        <dsp:cNvSpPr/>
      </dsp:nvSpPr>
      <dsp:spPr>
        <a:xfrm>
          <a:off x="0" y="255279"/>
          <a:ext cx="8255350" cy="13308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формує загальну культуру педагогів, дітей, батьків</a:t>
          </a:r>
          <a:endParaRPr lang="ru-RU" sz="2500" kern="1200" dirty="0"/>
        </a:p>
      </dsp:txBody>
      <dsp:txXfrm>
        <a:off x="64968" y="320247"/>
        <a:ext cx="8125414" cy="1200939"/>
      </dsp:txXfrm>
    </dsp:sp>
    <dsp:sp modelId="{B1CBC1E7-3D2B-403F-B244-17FDA5DF8D42}">
      <dsp:nvSpPr>
        <dsp:cNvPr id="0" name=""/>
        <dsp:cNvSpPr/>
      </dsp:nvSpPr>
      <dsp:spPr>
        <a:xfrm>
          <a:off x="0" y="1660670"/>
          <a:ext cx="8255350" cy="177989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забезпечує максимальне використання можливостей вікового періоду – старший дошкільний вік -  для особистісного зростання дошкільника, а також досягнення дошкільної зрілості</a:t>
          </a:r>
          <a:endParaRPr lang="ru-RU" sz="2500" kern="1200" dirty="0"/>
        </a:p>
      </dsp:txBody>
      <dsp:txXfrm>
        <a:off x="86887" y="1747557"/>
        <a:ext cx="8081576" cy="1606124"/>
      </dsp:txXfrm>
    </dsp:sp>
    <dsp:sp modelId="{3B54843D-0A85-49F4-A3E9-ACAE1218748A}">
      <dsp:nvSpPr>
        <dsp:cNvPr id="0" name=""/>
        <dsp:cNvSpPr/>
      </dsp:nvSpPr>
      <dsp:spPr>
        <a:xfrm>
          <a:off x="0" y="3568612"/>
          <a:ext cx="8255350" cy="133087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розроблена на реалізацію вимог Базового компонента дошкільної освіти </a:t>
          </a:r>
          <a:endParaRPr lang="ru-RU" sz="2500" kern="1200" dirty="0"/>
        </a:p>
      </dsp:txBody>
      <dsp:txXfrm>
        <a:off x="64968" y="3633580"/>
        <a:ext cx="8125414" cy="1200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1DE2-7379-49E3-87EF-CA91FDEC6807}">
      <dsp:nvSpPr>
        <dsp:cNvPr id="0" name=""/>
        <dsp:cNvSpPr/>
      </dsp:nvSpPr>
      <dsp:spPr>
        <a:xfrm>
          <a:off x="0" y="23284"/>
          <a:ext cx="8233562" cy="14069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b="1" i="1" kern="1200" dirty="0" smtClean="0"/>
            <a:t>Загальноукраїнська: </a:t>
          </a:r>
          <a:r>
            <a:rPr lang="uk-UA" sz="2500" b="0" i="0" kern="1200" dirty="0" smtClean="0"/>
            <a:t>р</a:t>
          </a:r>
          <a:r>
            <a:rPr lang="uk-UA" sz="2500" kern="1200" dirty="0" smtClean="0"/>
            <a:t>озрахована для використання у практиці дошкільної освіти по всій території України</a:t>
          </a:r>
          <a:endParaRPr lang="ru-RU" sz="2500" kern="1200" dirty="0"/>
        </a:p>
      </dsp:txBody>
      <dsp:txXfrm>
        <a:off x="68680" y="91964"/>
        <a:ext cx="8096202" cy="1269564"/>
      </dsp:txXfrm>
    </dsp:sp>
    <dsp:sp modelId="{2E622EE4-6A5F-4CE2-9F2D-4DF7DDD628E8}">
      <dsp:nvSpPr>
        <dsp:cNvPr id="0" name=""/>
        <dsp:cNvSpPr/>
      </dsp:nvSpPr>
      <dsp:spPr>
        <a:xfrm>
          <a:off x="0" y="1617409"/>
          <a:ext cx="8233562" cy="140692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b="1" i="1" kern="1200" dirty="0" smtClean="0"/>
            <a:t>Комплексна інваріантна</a:t>
          </a:r>
          <a:r>
            <a:rPr lang="uk-UA" sz="2500" kern="1200" dirty="0" smtClean="0"/>
            <a:t>: визначає обов’язковий мінімум змісту дошкільної освіти відповідно до вікових та індивідуальних психофізіологічних особливостей дітей</a:t>
          </a:r>
          <a:endParaRPr lang="ru-RU" sz="2500" kern="1200" dirty="0"/>
        </a:p>
      </dsp:txBody>
      <dsp:txXfrm>
        <a:off x="68680" y="1686089"/>
        <a:ext cx="8096202" cy="1269564"/>
      </dsp:txXfrm>
    </dsp:sp>
    <dsp:sp modelId="{FC830AA0-378C-45D7-8805-288810394511}">
      <dsp:nvSpPr>
        <dsp:cNvPr id="0" name=""/>
        <dsp:cNvSpPr/>
      </dsp:nvSpPr>
      <dsp:spPr>
        <a:xfrm>
          <a:off x="0" y="3211534"/>
          <a:ext cx="8233562" cy="140692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63000"/>
            </a:lnSpc>
            <a:spcBef>
              <a:spcPct val="0"/>
            </a:spcBef>
            <a:spcAft>
              <a:spcPts val="42"/>
            </a:spcAft>
          </a:pPr>
          <a:r>
            <a:rPr lang="uk-UA" sz="2500" b="1" i="1" kern="1200" dirty="0" smtClean="0"/>
            <a:t>Ключові підходи: </a:t>
          </a:r>
          <a:r>
            <a:rPr lang="uk-UA" sz="2500" kern="1200" dirty="0" err="1" smtClean="0"/>
            <a:t>результатоорієнтованість</a:t>
          </a:r>
          <a:r>
            <a:rPr lang="uk-UA" sz="2500" kern="1200" dirty="0" smtClean="0"/>
            <a:t> та </a:t>
          </a:r>
          <a:r>
            <a:rPr lang="uk-UA" sz="2500" kern="1200" dirty="0" err="1" smtClean="0"/>
            <a:t>діяльнісний</a:t>
          </a:r>
          <a:r>
            <a:rPr lang="uk-UA" sz="2500" kern="1200" dirty="0" smtClean="0"/>
            <a:t> підхід </a:t>
          </a:r>
          <a:endParaRPr lang="ru-RU" sz="2500" b="0" i="0" kern="1200" dirty="0"/>
        </a:p>
      </dsp:txBody>
      <dsp:txXfrm>
        <a:off x="68680" y="3280214"/>
        <a:ext cx="8096202" cy="1269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7560F-BF0B-4E2B-AAF4-09AA7327F3D4}">
      <dsp:nvSpPr>
        <dsp:cNvPr id="0" name=""/>
        <dsp:cNvSpPr/>
      </dsp:nvSpPr>
      <dsp:spPr>
        <a:xfrm>
          <a:off x="0" y="1554"/>
          <a:ext cx="7841672" cy="39833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спрямована на збагачення досвіду взаємодії дитини старшого дошкільного віку з соціальним та природним оточенням через організацію специфічно дитячих видів діяльності, які формують відповідні життєві компетентності та якості психологічної зрілості</a:t>
          </a:r>
          <a:endParaRPr lang="ru-RU" sz="2500" kern="1200" dirty="0"/>
        </a:p>
      </dsp:txBody>
      <dsp:txXfrm>
        <a:off x="194450" y="196004"/>
        <a:ext cx="7452772" cy="3594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620C7-2BCA-489D-9F63-C1B74892580B}">
      <dsp:nvSpPr>
        <dsp:cNvPr id="0" name=""/>
        <dsp:cNvSpPr/>
      </dsp:nvSpPr>
      <dsp:spPr>
        <a:xfrm>
          <a:off x="0" y="343766"/>
          <a:ext cx="2420215" cy="14521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Комунікативна діяльність</a:t>
          </a:r>
        </a:p>
      </dsp:txBody>
      <dsp:txXfrm>
        <a:off x="0" y="343766"/>
        <a:ext cx="2420215" cy="1452129"/>
      </dsp:txXfrm>
    </dsp:sp>
    <dsp:sp modelId="{F87BF50A-3EE1-4D28-83B8-ED31DD8897FF}">
      <dsp:nvSpPr>
        <dsp:cNvPr id="0" name=""/>
        <dsp:cNvSpPr/>
      </dsp:nvSpPr>
      <dsp:spPr>
        <a:xfrm>
          <a:off x="2662237" y="343766"/>
          <a:ext cx="2420215" cy="1452129"/>
        </a:xfrm>
        <a:prstGeom prst="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Ігрова діяльність</a:t>
          </a:r>
        </a:p>
      </dsp:txBody>
      <dsp:txXfrm>
        <a:off x="2662237" y="343766"/>
        <a:ext cx="2420215" cy="1452129"/>
      </dsp:txXfrm>
    </dsp:sp>
    <dsp:sp modelId="{E83E090F-D822-44C7-A679-594BD2088771}">
      <dsp:nvSpPr>
        <dsp:cNvPr id="0" name=""/>
        <dsp:cNvSpPr/>
      </dsp:nvSpPr>
      <dsp:spPr>
        <a:xfrm>
          <a:off x="5324475" y="343766"/>
          <a:ext cx="2420215" cy="1452129"/>
        </a:xfrm>
        <a:prstGeom prst="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Господарсько-побутова діяльність</a:t>
          </a:r>
          <a:endParaRPr lang="ru-RU" sz="2500" kern="1200" dirty="0"/>
        </a:p>
      </dsp:txBody>
      <dsp:txXfrm>
        <a:off x="5324475" y="343766"/>
        <a:ext cx="2420215" cy="1452129"/>
      </dsp:txXfrm>
    </dsp:sp>
    <dsp:sp modelId="{CDD699FF-097E-476D-B399-2DC71B7BC698}">
      <dsp:nvSpPr>
        <dsp:cNvPr id="0" name=""/>
        <dsp:cNvSpPr/>
      </dsp:nvSpPr>
      <dsp:spPr>
        <a:xfrm>
          <a:off x="0" y="2037917"/>
          <a:ext cx="2420215" cy="1452129"/>
        </a:xfrm>
        <a:prstGeom prst="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Образотворча, художньо-естетична діяльність</a:t>
          </a:r>
          <a:endParaRPr lang="ru-RU" sz="2500" kern="1200" dirty="0"/>
        </a:p>
      </dsp:txBody>
      <dsp:txXfrm>
        <a:off x="0" y="2037917"/>
        <a:ext cx="2420215" cy="1452129"/>
      </dsp:txXfrm>
    </dsp:sp>
    <dsp:sp modelId="{7EAB46EE-0BA0-41E3-AD34-3AE85DA7B397}">
      <dsp:nvSpPr>
        <dsp:cNvPr id="0" name=""/>
        <dsp:cNvSpPr/>
      </dsp:nvSpPr>
      <dsp:spPr>
        <a:xfrm>
          <a:off x="2662237" y="2037917"/>
          <a:ext cx="2420215" cy="1452129"/>
        </a:xfrm>
        <a:prstGeom prst="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err="1" smtClean="0"/>
            <a:t>Здоров’язберігальна</a:t>
          </a:r>
          <a:r>
            <a:rPr lang="uk-UA" sz="2500" kern="1200" dirty="0" smtClean="0"/>
            <a:t> діяльність  </a:t>
          </a:r>
          <a:endParaRPr lang="ru-RU" sz="2500" kern="1200" dirty="0"/>
        </a:p>
      </dsp:txBody>
      <dsp:txXfrm>
        <a:off x="2662237" y="2037917"/>
        <a:ext cx="2420215" cy="1452129"/>
      </dsp:txXfrm>
    </dsp:sp>
    <dsp:sp modelId="{B2199B68-D77B-48A2-9D56-9F005A9A9721}">
      <dsp:nvSpPr>
        <dsp:cNvPr id="0" name=""/>
        <dsp:cNvSpPr/>
      </dsp:nvSpPr>
      <dsp:spPr>
        <a:xfrm>
          <a:off x="5255208" y="2003647"/>
          <a:ext cx="2420215" cy="1452129"/>
        </a:xfrm>
        <a:prstGeom prst="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Пізнавально-дослідницька діяльність</a:t>
          </a:r>
          <a:endParaRPr lang="ru-RU" sz="2500" kern="1200" dirty="0"/>
        </a:p>
      </dsp:txBody>
      <dsp:txXfrm>
        <a:off x="5255208" y="2003647"/>
        <a:ext cx="2420215" cy="1452129"/>
      </dsp:txXfrm>
    </dsp:sp>
    <dsp:sp modelId="{92F6FA84-30A9-4147-8060-4DCBF07977FB}">
      <dsp:nvSpPr>
        <dsp:cNvPr id="0" name=""/>
        <dsp:cNvSpPr/>
      </dsp:nvSpPr>
      <dsp:spPr>
        <a:xfrm>
          <a:off x="2675016" y="3648948"/>
          <a:ext cx="2420215" cy="1452129"/>
        </a:xfrm>
        <a:prstGeom prst="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Мовленнєва </a:t>
          </a:r>
          <a:r>
            <a:rPr lang="uk-UA" sz="2500" kern="1200" smtClean="0"/>
            <a:t>діяльність </a:t>
          </a:r>
          <a:endParaRPr lang="ru-RU" sz="2500" kern="1200" dirty="0"/>
        </a:p>
      </dsp:txBody>
      <dsp:txXfrm>
        <a:off x="2675016" y="3648948"/>
        <a:ext cx="2420215" cy="1452129"/>
      </dsp:txXfrm>
    </dsp:sp>
    <dsp:sp modelId="{B8FF0C8A-73F5-4E0A-8AB1-87C62E92BCB7}">
      <dsp:nvSpPr>
        <dsp:cNvPr id="0" name=""/>
        <dsp:cNvSpPr/>
      </dsp:nvSpPr>
      <dsp:spPr>
        <a:xfrm>
          <a:off x="5240275" y="3635095"/>
          <a:ext cx="2420215" cy="145212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Особистісний розвиток</a:t>
          </a:r>
          <a:endParaRPr lang="ru-RU" sz="2500" kern="1200" dirty="0"/>
        </a:p>
      </dsp:txBody>
      <dsp:txXfrm>
        <a:off x="5240275" y="3635095"/>
        <a:ext cx="2420215" cy="1452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8ABAE-C0FD-4D65-B7AE-622EBF099337}">
      <dsp:nvSpPr>
        <dsp:cNvPr id="0" name=""/>
        <dsp:cNvSpPr/>
      </dsp:nvSpPr>
      <dsp:spPr>
        <a:xfrm>
          <a:off x="0" y="350035"/>
          <a:ext cx="8308305"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Характеристика психологічної зрілості дошкільника</a:t>
          </a:r>
          <a:endParaRPr lang="ru-RU" sz="2500" kern="1200" dirty="0"/>
        </a:p>
      </dsp:txBody>
      <dsp:txXfrm>
        <a:off x="59399" y="409434"/>
        <a:ext cx="8189507" cy="1098002"/>
      </dsp:txXfrm>
    </dsp:sp>
    <dsp:sp modelId="{A433AF05-50B4-4632-B263-C61E0E49F801}">
      <dsp:nvSpPr>
        <dsp:cNvPr id="0" name=""/>
        <dsp:cNvSpPr/>
      </dsp:nvSpPr>
      <dsp:spPr>
        <a:xfrm>
          <a:off x="0" y="1726326"/>
          <a:ext cx="8308305" cy="121680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Показники засвоєння програми</a:t>
          </a:r>
          <a:endParaRPr lang="ru-RU" sz="2500" kern="1200" dirty="0"/>
        </a:p>
      </dsp:txBody>
      <dsp:txXfrm>
        <a:off x="59399" y="1785725"/>
        <a:ext cx="8189507" cy="1098002"/>
      </dsp:txXfrm>
    </dsp:sp>
    <dsp:sp modelId="{DBCF34F6-9355-424D-AFA3-AF89E70A4336}">
      <dsp:nvSpPr>
        <dsp:cNvPr id="0" name=""/>
        <dsp:cNvSpPr/>
      </dsp:nvSpPr>
      <dsp:spPr>
        <a:xfrm>
          <a:off x="0" y="3158036"/>
          <a:ext cx="8308305" cy="121680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Поради для батьків</a:t>
          </a:r>
          <a:endParaRPr lang="ru-RU" sz="2500" kern="1200" dirty="0"/>
        </a:p>
      </dsp:txBody>
      <dsp:txXfrm>
        <a:off x="59399" y="3217435"/>
        <a:ext cx="818950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F9DBD-84A7-43C7-8F2A-031A2655DCEC}">
      <dsp:nvSpPr>
        <dsp:cNvPr id="0" name=""/>
        <dsp:cNvSpPr/>
      </dsp:nvSpPr>
      <dsp:spPr>
        <a:xfrm>
          <a:off x="0" y="2142"/>
          <a:ext cx="7503967" cy="9442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Проект впевнений страт: навчально-методичне забезпечення (перелік)</a:t>
          </a:r>
          <a:endParaRPr lang="ru-RU" sz="2500" kern="1200" dirty="0"/>
        </a:p>
      </dsp:txBody>
      <dsp:txXfrm>
        <a:off x="46097" y="48239"/>
        <a:ext cx="7411773" cy="852101"/>
      </dsp:txXfrm>
    </dsp:sp>
    <dsp:sp modelId="{A05471A6-F3D9-4F1C-8F1A-552971D3631A}">
      <dsp:nvSpPr>
        <dsp:cNvPr id="0" name=""/>
        <dsp:cNvSpPr/>
      </dsp:nvSpPr>
      <dsp:spPr>
        <a:xfrm>
          <a:off x="0" y="959951"/>
          <a:ext cx="7503967" cy="944295"/>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Формат організації спільної діяльності вихователя з дітьми (орієнтовний розпорядок дня)</a:t>
          </a:r>
          <a:endParaRPr lang="ru-RU" sz="2500" kern="1200" dirty="0"/>
        </a:p>
      </dsp:txBody>
      <dsp:txXfrm>
        <a:off x="46097" y="1006048"/>
        <a:ext cx="7411773" cy="852101"/>
      </dsp:txXfrm>
    </dsp:sp>
    <dsp:sp modelId="{AE5604F8-3C24-4B87-9E23-25AD5C582FE0}">
      <dsp:nvSpPr>
        <dsp:cNvPr id="0" name=""/>
        <dsp:cNvSpPr/>
      </dsp:nvSpPr>
      <dsp:spPr>
        <a:xfrm>
          <a:off x="0" y="1917760"/>
          <a:ext cx="7503967" cy="94429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Орієнтовні форми, методи, засоби освітньої роботи з дітьми</a:t>
          </a:r>
          <a:endParaRPr lang="ru-RU" sz="2500" kern="1200" dirty="0"/>
        </a:p>
      </dsp:txBody>
      <dsp:txXfrm>
        <a:off x="46097" y="1963857"/>
        <a:ext cx="7411773" cy="852101"/>
      </dsp:txXfrm>
    </dsp:sp>
    <dsp:sp modelId="{DBF5A471-05A5-48E8-B650-E29EC4ECC7F7}">
      <dsp:nvSpPr>
        <dsp:cNvPr id="0" name=""/>
        <dsp:cNvSpPr/>
      </dsp:nvSpPr>
      <dsp:spPr>
        <a:xfrm>
          <a:off x="0" y="2875570"/>
          <a:ext cx="7503967" cy="944295"/>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Орієнтовний перелік мистецьких творів для ознайомлення дітям</a:t>
          </a:r>
          <a:endParaRPr lang="ru-RU" sz="2500" kern="1200" dirty="0"/>
        </a:p>
      </dsp:txBody>
      <dsp:txXfrm>
        <a:off x="46097" y="2921667"/>
        <a:ext cx="7411773" cy="852101"/>
      </dsp:txXfrm>
    </dsp:sp>
    <dsp:sp modelId="{BAE937A1-7FA3-4DD0-BCFD-C12A0C959B6C}">
      <dsp:nvSpPr>
        <dsp:cNvPr id="0" name=""/>
        <dsp:cNvSpPr/>
      </dsp:nvSpPr>
      <dsp:spPr>
        <a:xfrm>
          <a:off x="0" y="3833379"/>
          <a:ext cx="7503967" cy="94429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Література (використана, рекомендована) </a:t>
          </a:r>
          <a:endParaRPr lang="ru-RU" sz="2500" kern="1200" dirty="0"/>
        </a:p>
      </dsp:txBody>
      <dsp:txXfrm>
        <a:off x="46097" y="3879476"/>
        <a:ext cx="7411773" cy="852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4E07-058F-4A1E-A23A-92ACB754B9BB}">
      <dsp:nvSpPr>
        <dsp:cNvPr id="0" name=""/>
        <dsp:cNvSpPr/>
      </dsp:nvSpPr>
      <dsp:spPr>
        <a:xfrm>
          <a:off x="0" y="26307"/>
          <a:ext cx="8239033" cy="165024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ts val="0"/>
            </a:spcAft>
          </a:pPr>
          <a:r>
            <a:rPr lang="uk-UA" sz="2600" kern="1200" dirty="0" smtClean="0"/>
            <a:t>не на вступі до школи, </a:t>
          </a:r>
        </a:p>
        <a:p>
          <a:pPr lvl="0" algn="l" defTabSz="1155700">
            <a:lnSpc>
              <a:spcPct val="90000"/>
            </a:lnSpc>
            <a:spcBef>
              <a:spcPct val="0"/>
            </a:spcBef>
            <a:spcAft>
              <a:spcPts val="0"/>
            </a:spcAft>
          </a:pPr>
          <a:r>
            <a:rPr lang="uk-UA" sz="2600" kern="1200" dirty="0" smtClean="0"/>
            <a:t>а на </a:t>
          </a:r>
          <a:r>
            <a:rPr lang="uk-UA" sz="2500" kern="1200" dirty="0" smtClean="0"/>
            <a:t>ефективності</a:t>
          </a:r>
          <a:r>
            <a:rPr lang="uk-UA" sz="2600" kern="1200" dirty="0" smtClean="0"/>
            <a:t>  у дорослому житті</a:t>
          </a:r>
          <a:endParaRPr lang="ru-RU" sz="2600" kern="1200" dirty="0"/>
        </a:p>
      </dsp:txBody>
      <dsp:txXfrm>
        <a:off x="80558" y="106865"/>
        <a:ext cx="8077917" cy="1489132"/>
      </dsp:txXfrm>
    </dsp:sp>
    <dsp:sp modelId="{001FDB3B-67C0-44BF-8268-071067CE5BA3}">
      <dsp:nvSpPr>
        <dsp:cNvPr id="0" name=""/>
        <dsp:cNvSpPr/>
      </dsp:nvSpPr>
      <dsp:spPr>
        <a:xfrm>
          <a:off x="0" y="1762955"/>
          <a:ext cx="8239033" cy="165024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ts val="0"/>
            </a:spcAft>
          </a:pPr>
          <a:r>
            <a:rPr lang="uk-UA" sz="3000" kern="1200" dirty="0" smtClean="0"/>
            <a:t>не на розвитку пам’яті, </a:t>
          </a:r>
        </a:p>
        <a:p>
          <a:pPr lvl="0" algn="l" defTabSz="1333500">
            <a:lnSpc>
              <a:spcPct val="90000"/>
            </a:lnSpc>
            <a:spcBef>
              <a:spcPct val="0"/>
            </a:spcBef>
            <a:spcAft>
              <a:spcPts val="0"/>
            </a:spcAft>
          </a:pPr>
          <a:r>
            <a:rPr lang="uk-UA" sz="3000" kern="1200" dirty="0" smtClean="0"/>
            <a:t>а на вмінні використовувати знання у реальних життєвих ситуаціях, на практиці</a:t>
          </a:r>
          <a:endParaRPr lang="ru-RU" sz="3000" kern="1200" dirty="0"/>
        </a:p>
      </dsp:txBody>
      <dsp:txXfrm>
        <a:off x="80558" y="1843513"/>
        <a:ext cx="8077917" cy="1489132"/>
      </dsp:txXfrm>
    </dsp:sp>
    <dsp:sp modelId="{41C02C79-8413-47D2-B35F-E5043F77E6E8}">
      <dsp:nvSpPr>
        <dsp:cNvPr id="0" name=""/>
        <dsp:cNvSpPr/>
      </dsp:nvSpPr>
      <dsp:spPr>
        <a:xfrm>
          <a:off x="0" y="3499604"/>
          <a:ext cx="8239033" cy="165024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uk-UA" sz="3000" kern="1200" dirty="0" smtClean="0"/>
            <a:t>не на заліках,</a:t>
          </a:r>
          <a:br>
            <a:rPr lang="uk-UA" sz="3000" kern="1200" dirty="0" smtClean="0"/>
          </a:br>
          <a:r>
            <a:rPr lang="uk-UA" sz="3000" kern="1200" dirty="0" smtClean="0"/>
            <a:t>а на успішності всієї системи освіти країни (орієнтири PISA**)</a:t>
          </a:r>
          <a:endParaRPr lang="ru-RU" sz="3000" kern="1200" dirty="0"/>
        </a:p>
      </dsp:txBody>
      <dsp:txXfrm>
        <a:off x="80558" y="3580162"/>
        <a:ext cx="8077917" cy="1489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602B3-ABE7-46FA-83C7-5AB6F4D1DC28}" type="datetimeFigureOut">
              <a:rPr lang="uk-UA" smtClean="0"/>
              <a:t>05.06.2018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45423-B8FA-4625-8CE9-B53F99E184B0}" type="slidenum">
              <a:rPr lang="uk-UA" smtClean="0"/>
              <a:t>‹#›</a:t>
            </a:fld>
            <a:endParaRPr lang="uk-UA"/>
          </a:p>
        </p:txBody>
      </p:sp>
    </p:spTree>
    <p:extLst>
      <p:ext uri="{BB962C8B-B14F-4D97-AF65-F5344CB8AC3E}">
        <p14:creationId xmlns:p14="http://schemas.microsoft.com/office/powerpoint/2010/main" val="24694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5"/>
            <a:ext cx="7772400" cy="2475706"/>
          </a:xfrm>
        </p:spPr>
        <p:txBody>
          <a:bodyPr>
            <a:normAutofit/>
          </a:bodyPr>
          <a:lstStyle/>
          <a:p>
            <a:r>
              <a:rPr lang="uk-UA" sz="3200" b="1" dirty="0"/>
              <a:t>О</a:t>
            </a:r>
            <a:r>
              <a:rPr lang="uk-UA" sz="3200" b="1" dirty="0" smtClean="0"/>
              <a:t>рганізація </a:t>
            </a:r>
            <a:r>
              <a:rPr lang="uk-UA" sz="3200" b="1" dirty="0"/>
              <a:t>освітнього процесу   з дітьми старшого дошкільного віку за освітньою програмою «Впевнений старт»</a:t>
            </a:r>
            <a:endParaRPr lang="uk-UA" sz="3200" b="1" dirty="0"/>
          </a:p>
        </p:txBody>
      </p:sp>
      <p:sp>
        <p:nvSpPr>
          <p:cNvPr id="3" name="Подзаголовок 2"/>
          <p:cNvSpPr>
            <a:spLocks noGrp="1"/>
          </p:cNvSpPr>
          <p:nvPr>
            <p:ph type="subTitle" idx="1"/>
          </p:nvPr>
        </p:nvSpPr>
        <p:spPr/>
        <p:txBody>
          <a:bodyPr>
            <a:normAutofit fontScale="92500" lnSpcReduction="10000"/>
          </a:bodyPr>
          <a:lstStyle/>
          <a:p>
            <a:pPr>
              <a:defRPr/>
            </a:pPr>
            <a:r>
              <a:rPr lang="uk-UA" i="1" dirty="0">
                <a:solidFill>
                  <a:schemeClr val="tx1"/>
                </a:solidFill>
                <a:latin typeface="Times New Roman" pitchFamily="18" charset="0"/>
                <a:cs typeface="Times New Roman" pitchFamily="18" charset="0"/>
              </a:rPr>
              <a:t>Остапенко А.С., завідувач Центру громадянського виховання КВНЗ «Харківська академія неперервної освіти»</a:t>
            </a:r>
          </a:p>
          <a:p>
            <a:pPr>
              <a:defRPr/>
            </a:pPr>
            <a:endParaRPr lang="uk-UA" dirty="0"/>
          </a:p>
          <a:p>
            <a:endParaRPr lang="uk-UA" dirty="0"/>
          </a:p>
        </p:txBody>
      </p:sp>
    </p:spTree>
    <p:extLst>
      <p:ext uri="{BB962C8B-B14F-4D97-AF65-F5344CB8AC3E}">
        <p14:creationId xmlns:p14="http://schemas.microsoft.com/office/powerpoint/2010/main" val="3941535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762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Фокус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416848130"/>
              </p:ext>
            </p:extLst>
          </p:nvPr>
        </p:nvGraphicFramePr>
        <p:xfrm>
          <a:off x="539552" y="845128"/>
          <a:ext cx="8239033" cy="517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880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013" y="549275"/>
            <a:ext cx="3008312" cy="935038"/>
          </a:xfrm>
        </p:spPr>
        <p:txBody>
          <a:bodyPr rtlCol="0" anchor="t">
            <a:normAutofit fontScale="90000"/>
          </a:bodyPr>
          <a:lstStyle/>
          <a:p>
            <a:pPr eaLnBrk="1" fontAlgn="auto" hangingPunct="1">
              <a:spcAft>
                <a:spcPts val="0"/>
              </a:spcAft>
              <a:defRPr/>
            </a:pPr>
            <a:r>
              <a:rPr lang="uk-UA" dirty="0" smtClean="0">
                <a:solidFill>
                  <a:schemeClr val="tx2">
                    <a:lumMod val="50000"/>
                  </a:schemeClr>
                </a:solidFill>
              </a:rPr>
              <a:t>ВИХОВАТЕЛЮ – </a:t>
            </a:r>
            <a:br>
              <a:rPr lang="uk-UA" dirty="0" smtClean="0">
                <a:solidFill>
                  <a:schemeClr val="tx2">
                    <a:lumMod val="50000"/>
                  </a:schemeClr>
                </a:solidFill>
              </a:rPr>
            </a:br>
            <a:r>
              <a:rPr lang="uk-UA" dirty="0" smtClean="0">
                <a:solidFill>
                  <a:schemeClr val="tx2">
                    <a:lumMod val="50000"/>
                  </a:schemeClr>
                </a:solidFill>
              </a:rPr>
              <a:t>методичні рекомендації</a:t>
            </a:r>
            <a:br>
              <a:rPr lang="uk-UA" dirty="0" smtClean="0">
                <a:solidFill>
                  <a:schemeClr val="tx2">
                    <a:lumMod val="50000"/>
                  </a:schemeClr>
                </a:solidFill>
              </a:rPr>
            </a:br>
            <a:r>
              <a:rPr lang="uk-UA" dirty="0" smtClean="0">
                <a:solidFill>
                  <a:schemeClr val="tx2">
                    <a:lumMod val="50000"/>
                  </a:schemeClr>
                </a:solidFill>
              </a:rPr>
              <a:t>(1,2,3 ч)</a:t>
            </a:r>
            <a:br>
              <a:rPr lang="uk-UA" dirty="0" smtClean="0">
                <a:solidFill>
                  <a:schemeClr val="tx2">
                    <a:lumMod val="50000"/>
                  </a:schemeClr>
                </a:solidFill>
              </a:rPr>
            </a:br>
            <a:endParaRPr lang="ru-RU" dirty="0">
              <a:solidFill>
                <a:schemeClr val="tx2">
                  <a:lumMod val="50000"/>
                </a:schemeClr>
              </a:solidFill>
            </a:endParaRPr>
          </a:p>
        </p:txBody>
      </p:sp>
      <p:sp>
        <p:nvSpPr>
          <p:cNvPr id="4" name="Текст 3"/>
          <p:cNvSpPr>
            <a:spLocks noGrp="1"/>
          </p:cNvSpPr>
          <p:nvPr>
            <p:ph type="body" sz="half" idx="2"/>
          </p:nvPr>
        </p:nvSpPr>
        <p:spPr>
          <a:xfrm>
            <a:off x="1042988" y="1628775"/>
            <a:ext cx="3008312" cy="3705225"/>
          </a:xfrm>
        </p:spPr>
        <p:txBody>
          <a:bodyPr rtlCol="0">
            <a:normAutofit/>
          </a:bodyPr>
          <a:lstStyle/>
          <a:p>
            <a:pPr eaLnBrk="1" fontAlgn="auto" hangingPunct="1">
              <a:spcAft>
                <a:spcPts val="0"/>
              </a:spcAft>
              <a:buFont typeface="Wingdings" pitchFamily="2" charset="2"/>
              <a:buChar char="ü"/>
              <a:defRPr/>
            </a:pPr>
            <a:r>
              <a:rPr lang="uk-UA" sz="1800" dirty="0" smtClean="0">
                <a:solidFill>
                  <a:schemeClr val="tx2">
                    <a:lumMod val="50000"/>
                  </a:schemeClr>
                </a:solidFill>
              </a:rPr>
              <a:t>Дидактико-методичні основи реалізації програми «Впевнений старт»</a:t>
            </a:r>
          </a:p>
          <a:p>
            <a:pPr eaLnBrk="1" fontAlgn="auto" hangingPunct="1">
              <a:spcAft>
                <a:spcPts val="0"/>
              </a:spcAft>
              <a:buFont typeface="Wingdings" pitchFamily="2" charset="2"/>
              <a:buChar char="ü"/>
              <a:defRPr/>
            </a:pPr>
            <a:r>
              <a:rPr lang="uk-UA" sz="1800" dirty="0" smtClean="0">
                <a:solidFill>
                  <a:schemeClr val="tx2">
                    <a:lumMod val="50000"/>
                  </a:schemeClr>
                </a:solidFill>
              </a:rPr>
              <a:t>Перспективне планування: п’ять тематичних блоків</a:t>
            </a:r>
          </a:p>
          <a:p>
            <a:pPr eaLnBrk="1" fontAlgn="auto" hangingPunct="1">
              <a:spcAft>
                <a:spcPts val="0"/>
              </a:spcAft>
              <a:buFont typeface="Wingdings" pitchFamily="2" charset="2"/>
              <a:buChar char="ü"/>
              <a:defRPr/>
            </a:pPr>
            <a:r>
              <a:rPr lang="uk-UA" sz="1800" b="1" dirty="0" smtClean="0">
                <a:solidFill>
                  <a:schemeClr val="tx2">
                    <a:lumMod val="50000"/>
                  </a:schemeClr>
                </a:solidFill>
              </a:rPr>
              <a:t>Календарне планування</a:t>
            </a:r>
            <a:r>
              <a:rPr lang="uk-UA" sz="1800" dirty="0" smtClean="0">
                <a:solidFill>
                  <a:schemeClr val="tx2">
                    <a:lumMod val="50000"/>
                  </a:schemeClr>
                </a:solidFill>
              </a:rPr>
              <a:t>:  щоденні рекомендації  щодо організації взаємодії з дітьми</a:t>
            </a:r>
          </a:p>
          <a:p>
            <a:pPr eaLnBrk="1" fontAlgn="auto" hangingPunct="1">
              <a:spcAft>
                <a:spcPts val="0"/>
              </a:spcAft>
              <a:buFont typeface="Wingdings" pitchFamily="2" charset="2"/>
              <a:buChar char="ü"/>
              <a:defRPr/>
            </a:pPr>
            <a:r>
              <a:rPr lang="uk-UA" sz="1800" b="1" dirty="0" smtClean="0">
                <a:solidFill>
                  <a:schemeClr val="tx2">
                    <a:lumMod val="50000"/>
                  </a:schemeClr>
                </a:solidFill>
              </a:rPr>
              <a:t> Наочні та презентаційні матеріали</a:t>
            </a:r>
            <a:r>
              <a:rPr lang="uk-UA" sz="1800" dirty="0" smtClean="0">
                <a:solidFill>
                  <a:schemeClr val="tx2">
                    <a:lumMod val="50000"/>
                  </a:schemeClr>
                </a:solidFill>
              </a:rPr>
              <a:t> </a:t>
            </a:r>
            <a:r>
              <a:rPr lang="uk-UA" sz="1800" b="1" dirty="0" smtClean="0">
                <a:solidFill>
                  <a:schemeClr val="tx2">
                    <a:lumMod val="50000"/>
                  </a:schemeClr>
                </a:solidFill>
              </a:rPr>
              <a:t>на порталі </a:t>
            </a:r>
            <a:r>
              <a:rPr lang="en-US" sz="1800" b="1" dirty="0" smtClean="0">
                <a:solidFill>
                  <a:schemeClr val="tx2">
                    <a:lumMod val="50000"/>
                  </a:schemeClr>
                </a:solidFill>
              </a:rPr>
              <a:t>VSTART.COM.UA  </a:t>
            </a:r>
            <a:endParaRPr lang="uk-UA" sz="1800" b="1" dirty="0" smtClean="0">
              <a:solidFill>
                <a:schemeClr val="tx2">
                  <a:lumMod val="50000"/>
                </a:schemeClr>
              </a:solidFill>
            </a:endParaRPr>
          </a:p>
          <a:p>
            <a:pPr eaLnBrk="1" fontAlgn="auto" hangingPunct="1">
              <a:spcAft>
                <a:spcPts val="0"/>
              </a:spcAft>
              <a:buFont typeface="Arial" pitchFamily="34" charset="0"/>
              <a:buNone/>
              <a:defRPr/>
            </a:pPr>
            <a:endParaRPr lang="ru-RU" sz="1800" dirty="0"/>
          </a:p>
        </p:txBody>
      </p:sp>
      <p:pic>
        <p:nvPicPr>
          <p:cNvPr id="6148" name="Picture 2" descr="C:\Users\User\Documents\ВС_метод_комлект\Обкладинки\Cover-Книга вихователя-WS-Part-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65638" y="273050"/>
            <a:ext cx="4138612" cy="5853113"/>
          </a:xfrm>
        </p:spPr>
      </p:pic>
    </p:spTree>
    <p:extLst>
      <p:ext uri="{BB962C8B-B14F-4D97-AF65-F5344CB8AC3E}">
        <p14:creationId xmlns:p14="http://schemas.microsoft.com/office/powerpoint/2010/main" val="1814541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73050"/>
            <a:ext cx="3008312" cy="1787525"/>
          </a:xfrm>
        </p:spPr>
        <p:txBody>
          <a:bodyPr rtlCol="0" anchor="t">
            <a:normAutofit/>
          </a:bodyPr>
          <a:lstStyle/>
          <a:p>
            <a:pPr eaLnBrk="1" fontAlgn="auto" hangingPunct="1">
              <a:spcAft>
                <a:spcPts val="0"/>
              </a:spcAft>
              <a:defRPr/>
            </a:pPr>
            <a:r>
              <a:rPr lang="uk-UA" dirty="0" smtClean="0">
                <a:solidFill>
                  <a:schemeClr val="tx2">
                    <a:lumMod val="50000"/>
                  </a:schemeClr>
                </a:solidFill>
              </a:rPr>
              <a:t>ДИТИНІ  та БАТЬКАМ – </a:t>
            </a:r>
            <a:br>
              <a:rPr lang="uk-UA" dirty="0" smtClean="0">
                <a:solidFill>
                  <a:schemeClr val="tx2">
                    <a:lumMod val="50000"/>
                  </a:schemeClr>
                </a:solidFill>
              </a:rPr>
            </a:br>
            <a:r>
              <a:rPr lang="uk-UA" dirty="0" smtClean="0">
                <a:solidFill>
                  <a:schemeClr val="tx2">
                    <a:lumMod val="50000"/>
                  </a:schemeClr>
                </a:solidFill>
              </a:rPr>
              <a:t>комплект навчальних посібників:</a:t>
            </a:r>
            <a:br>
              <a:rPr lang="uk-UA" dirty="0" smtClean="0">
                <a:solidFill>
                  <a:schemeClr val="tx2">
                    <a:lumMod val="50000"/>
                  </a:schemeClr>
                </a:solidFill>
              </a:rPr>
            </a:br>
            <a:r>
              <a:rPr lang="uk-UA" dirty="0" smtClean="0">
                <a:solidFill>
                  <a:schemeClr val="tx2">
                    <a:lumMod val="50000"/>
                  </a:schemeClr>
                </a:solidFill>
              </a:rPr>
              <a:t>Книга дошкільника</a:t>
            </a:r>
            <a:br>
              <a:rPr lang="uk-UA" dirty="0" smtClean="0">
                <a:solidFill>
                  <a:schemeClr val="tx2">
                    <a:lumMod val="50000"/>
                  </a:schemeClr>
                </a:solidFill>
              </a:rPr>
            </a:br>
            <a:r>
              <a:rPr lang="uk-UA" dirty="0" smtClean="0">
                <a:solidFill>
                  <a:schemeClr val="tx2">
                    <a:lumMod val="50000"/>
                  </a:schemeClr>
                </a:solidFill>
              </a:rPr>
              <a:t>(1,2,3 ч.)</a:t>
            </a:r>
            <a:endParaRPr lang="ru-RU" dirty="0">
              <a:solidFill>
                <a:schemeClr val="tx2">
                  <a:lumMod val="50000"/>
                </a:schemeClr>
              </a:solidFill>
            </a:endParaRPr>
          </a:p>
        </p:txBody>
      </p:sp>
      <p:sp>
        <p:nvSpPr>
          <p:cNvPr id="4" name="Текст 3"/>
          <p:cNvSpPr>
            <a:spLocks noGrp="1"/>
          </p:cNvSpPr>
          <p:nvPr>
            <p:ph type="body" sz="half" idx="2"/>
          </p:nvPr>
        </p:nvSpPr>
        <p:spPr>
          <a:xfrm>
            <a:off x="1116013" y="2205038"/>
            <a:ext cx="3295650" cy="3455987"/>
          </a:xfrm>
        </p:spPr>
        <p:txBody>
          <a:bodyPr rtlCol="0">
            <a:normAutofit/>
          </a:bodyPr>
          <a:lstStyle/>
          <a:p>
            <a:pPr eaLnBrk="1" fontAlgn="auto" hangingPunct="1">
              <a:spcAft>
                <a:spcPts val="0"/>
              </a:spcAft>
              <a:buFont typeface="Wingdings" pitchFamily="2" charset="2"/>
              <a:buChar char="ü"/>
              <a:defRPr/>
            </a:pPr>
            <a:r>
              <a:rPr lang="uk-UA" sz="1900" dirty="0" smtClean="0">
                <a:solidFill>
                  <a:schemeClr val="tx2">
                    <a:lumMod val="50000"/>
                  </a:schemeClr>
                </a:solidFill>
              </a:rPr>
              <a:t>Розвивальні завдання на кожен день за всіма розділами програми</a:t>
            </a: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з підготовки </a:t>
            </a:r>
            <a:br>
              <a:rPr lang="uk-UA" sz="1900" dirty="0" smtClean="0">
                <a:solidFill>
                  <a:schemeClr val="tx2">
                    <a:lumMod val="50000"/>
                  </a:schemeClr>
                </a:solidFill>
              </a:rPr>
            </a:br>
            <a:r>
              <a:rPr lang="uk-UA" sz="1900" dirty="0" smtClean="0">
                <a:solidFill>
                  <a:schemeClr val="tx2">
                    <a:lumMod val="50000"/>
                  </a:schemeClr>
                </a:solidFill>
              </a:rPr>
              <a:t>руки до письма</a:t>
            </a:r>
          </a:p>
          <a:p>
            <a:pPr eaLnBrk="1" fontAlgn="auto" hangingPunct="1">
              <a:spcAft>
                <a:spcPts val="0"/>
              </a:spcAft>
              <a:buFont typeface="Wingdings" pitchFamily="2" charset="2"/>
              <a:buChar char="ü"/>
              <a:defRPr/>
            </a:pPr>
            <a:r>
              <a:rPr lang="uk-UA" sz="1900" dirty="0" smtClean="0">
                <a:solidFill>
                  <a:schemeClr val="tx2">
                    <a:lumMod val="50000"/>
                  </a:schemeClr>
                </a:solidFill>
              </a:rPr>
              <a:t>Досвід рольової  </a:t>
            </a:r>
            <a:br>
              <a:rPr lang="uk-UA" sz="1900" dirty="0" smtClean="0">
                <a:solidFill>
                  <a:schemeClr val="tx2">
                    <a:lumMod val="50000"/>
                  </a:schemeClr>
                </a:solidFill>
              </a:rPr>
            </a:br>
            <a:r>
              <a:rPr lang="uk-UA" sz="1900" dirty="0" smtClean="0">
                <a:solidFill>
                  <a:schemeClr val="tx2">
                    <a:lumMod val="50000"/>
                  </a:schemeClr>
                </a:solidFill>
              </a:rPr>
              <a:t>комунікації та взаємодії з героями </a:t>
            </a:r>
            <a:r>
              <a:rPr lang="uk-UA" sz="1900" dirty="0" err="1" smtClean="0">
                <a:solidFill>
                  <a:schemeClr val="tx2">
                    <a:lumMod val="50000"/>
                  </a:schemeClr>
                </a:solidFill>
              </a:rPr>
              <a:t>“Книги</a:t>
            </a:r>
            <a:r>
              <a:rPr lang="uk-UA" sz="1900" dirty="0" smtClean="0">
                <a:solidFill>
                  <a:schemeClr val="tx2">
                    <a:lumMod val="50000"/>
                  </a:schemeClr>
                </a:solidFill>
              </a:rPr>
              <a:t> </a:t>
            </a:r>
            <a:r>
              <a:rPr lang="uk-UA" sz="1900" dirty="0" err="1" smtClean="0">
                <a:solidFill>
                  <a:schemeClr val="tx2">
                    <a:lumMod val="50000"/>
                  </a:schemeClr>
                </a:solidFill>
              </a:rPr>
              <a:t>дошкільника”</a:t>
            </a:r>
            <a:endParaRPr lang="uk-UA" sz="1900" dirty="0" smtClean="0">
              <a:solidFill>
                <a:schemeClr val="tx2">
                  <a:lumMod val="50000"/>
                </a:schemeClr>
              </a:solidFill>
            </a:endParaRPr>
          </a:p>
          <a:p>
            <a:pPr eaLnBrk="1" fontAlgn="auto" hangingPunct="1">
              <a:spcAft>
                <a:spcPts val="0"/>
              </a:spcAft>
              <a:buFont typeface="Wingdings" pitchFamily="2" charset="2"/>
              <a:buChar char="ü"/>
              <a:defRPr/>
            </a:pPr>
            <a:r>
              <a:rPr lang="uk-UA" sz="1900" dirty="0" smtClean="0">
                <a:solidFill>
                  <a:schemeClr val="tx2">
                    <a:lumMod val="50000"/>
                  </a:schemeClr>
                </a:solidFill>
              </a:rPr>
              <a:t>Завдання для виконання вдома разом з батьками</a:t>
            </a:r>
          </a:p>
          <a:p>
            <a:pPr eaLnBrk="1" fontAlgn="auto" hangingPunct="1">
              <a:spcAft>
                <a:spcPts val="0"/>
              </a:spcAft>
              <a:buFont typeface="Arial" pitchFamily="34" charset="0"/>
              <a:buNone/>
              <a:defRPr/>
            </a:pPr>
            <a:endParaRPr lang="ru-RU" sz="1800" dirty="0"/>
          </a:p>
        </p:txBody>
      </p:sp>
      <p:pic>
        <p:nvPicPr>
          <p:cNvPr id="7172" name="Picture 2" descr="C:\Users\User\Documents\ВС_метод_комлект\Обкладинки\ВС_діти_обкладин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93688"/>
            <a:ext cx="410368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4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5"/>
          <p:cNvSpPr>
            <a:spLocks noGrp="1"/>
          </p:cNvSpPr>
          <p:nvPr>
            <p:ph type="title"/>
          </p:nvPr>
        </p:nvSpPr>
        <p:spPr>
          <a:xfrm>
            <a:off x="539750" y="404813"/>
            <a:ext cx="3744913" cy="1368425"/>
          </a:xfrm>
        </p:spPr>
        <p:txBody>
          <a:bodyPr/>
          <a:lstStyle/>
          <a:p>
            <a:pPr algn="ctr"/>
            <a:r>
              <a:rPr lang="uk-UA" altLang="ru-RU" smtClean="0">
                <a:solidFill>
                  <a:srgbClr val="002060"/>
                </a:solidFill>
              </a:rPr>
              <a:t>АЛЬБОМ </a:t>
            </a:r>
            <a:br>
              <a:rPr lang="uk-UA" altLang="ru-RU" smtClean="0">
                <a:solidFill>
                  <a:srgbClr val="002060"/>
                </a:solidFill>
              </a:rPr>
            </a:br>
            <a:r>
              <a:rPr lang="uk-UA" altLang="ru-RU" smtClean="0">
                <a:solidFill>
                  <a:srgbClr val="002060"/>
                </a:solidFill>
              </a:rPr>
              <a:t>З ХУДОЖНЬО-ТВОРЧОЇ ДІЯЛЬНОСТІ</a:t>
            </a:r>
            <a:br>
              <a:rPr lang="uk-UA" altLang="ru-RU" smtClean="0">
                <a:solidFill>
                  <a:srgbClr val="002060"/>
                </a:solidFill>
              </a:rPr>
            </a:br>
            <a:r>
              <a:rPr lang="uk-UA" altLang="ru-RU" smtClean="0">
                <a:solidFill>
                  <a:srgbClr val="002060"/>
                </a:solidFill>
              </a:rPr>
              <a:t>(1,2,3 ч)</a:t>
            </a:r>
            <a:endParaRPr lang="ru-RU" altLang="ru-RU" smtClean="0">
              <a:solidFill>
                <a:srgbClr val="002060"/>
              </a:solidFill>
            </a:endParaRPr>
          </a:p>
        </p:txBody>
      </p:sp>
      <p:sp>
        <p:nvSpPr>
          <p:cNvPr id="8" name="Текст 7"/>
          <p:cNvSpPr>
            <a:spLocks noGrp="1"/>
          </p:cNvSpPr>
          <p:nvPr>
            <p:ph type="body" sz="half" idx="2"/>
          </p:nvPr>
        </p:nvSpPr>
        <p:spPr>
          <a:xfrm>
            <a:off x="900113" y="2133600"/>
            <a:ext cx="3671887" cy="3598863"/>
          </a:xfrm>
        </p:spPr>
        <p:txBody>
          <a:bodyPr>
            <a:normAutofit/>
          </a:bodyPr>
          <a:lstStyle/>
          <a:p>
            <a:pPr marL="269875" indent="-269875">
              <a:buFont typeface="Wingdings" pitchFamily="2" charset="2"/>
              <a:buChar char="Ø"/>
              <a:defRPr/>
            </a:pPr>
            <a:r>
              <a:rPr lang="uk-UA" sz="2000" dirty="0" smtClean="0">
                <a:solidFill>
                  <a:srgbClr val="002060"/>
                </a:solidFill>
                <a:latin typeface="+mj-lt"/>
                <a:ea typeface="+mj-ea"/>
                <a:cs typeface="+mj-cs"/>
              </a:rPr>
              <a:t>Всі види образотворчого мистецтва</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Завдання на сучасному художньому матеріалі</a:t>
            </a:r>
          </a:p>
          <a:p>
            <a:pPr marL="269875" indent="-269875">
              <a:defRPr/>
            </a:pPr>
            <a:endParaRPr lang="uk-UA" sz="2000" dirty="0" smtClean="0">
              <a:solidFill>
                <a:srgbClr val="002060"/>
              </a:solidFill>
              <a:latin typeface="+mj-lt"/>
              <a:ea typeface="+mj-ea"/>
              <a:cs typeface="+mj-cs"/>
            </a:endParaRPr>
          </a:p>
          <a:p>
            <a:pPr marL="269875" indent="-269875">
              <a:buFont typeface="Wingdings" pitchFamily="2" charset="2"/>
              <a:buChar char="Ø"/>
              <a:defRPr/>
            </a:pPr>
            <a:r>
              <a:rPr lang="uk-UA" sz="2000" dirty="0" smtClean="0">
                <a:solidFill>
                  <a:srgbClr val="002060"/>
                </a:solidFill>
                <a:latin typeface="+mj-lt"/>
                <a:ea typeface="+mj-ea"/>
                <a:cs typeface="+mj-cs"/>
              </a:rPr>
              <a:t>Узгодженість  </a:t>
            </a:r>
            <a:br>
              <a:rPr lang="uk-UA" sz="2000" dirty="0" smtClean="0">
                <a:solidFill>
                  <a:srgbClr val="002060"/>
                </a:solidFill>
                <a:latin typeface="+mj-lt"/>
                <a:ea typeface="+mj-ea"/>
                <a:cs typeface="+mj-cs"/>
              </a:rPr>
            </a:br>
            <a:r>
              <a:rPr lang="uk-UA" sz="2000" dirty="0" smtClean="0">
                <a:solidFill>
                  <a:srgbClr val="002060"/>
                </a:solidFill>
                <a:latin typeface="+mj-lt"/>
                <a:ea typeface="+mj-ea"/>
                <a:cs typeface="+mj-cs"/>
              </a:rPr>
              <a:t>навчального матеріалу</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t="48851"/>
          <a:stretch>
            <a:fillRect/>
          </a:stretch>
        </p:blipFill>
        <p:spPr bwMode="auto">
          <a:xfrm>
            <a:off x="4140200" y="1341438"/>
            <a:ext cx="48244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87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777875"/>
          </a:xfrm>
        </p:spPr>
        <p:txBody>
          <a:bodyPr rtlCol="0">
            <a:normAutofit/>
          </a:bodyPr>
          <a:lstStyle/>
          <a:p>
            <a:pPr eaLnBrk="1" fontAlgn="auto" hangingPunct="1">
              <a:spcAft>
                <a:spcPts val="0"/>
              </a:spcAft>
              <a:defRPr/>
            </a:pPr>
            <a:r>
              <a:rPr lang="uk-UA" sz="2800" b="1" dirty="0" smtClean="0">
                <a:solidFill>
                  <a:schemeClr val="tx2">
                    <a:lumMod val="50000"/>
                  </a:schemeClr>
                </a:solidFill>
                <a:effectLst>
                  <a:outerShdw blurRad="38100" dist="38100" dir="2700000" algn="tl">
                    <a:srgbClr val="000000">
                      <a:alpha val="43137"/>
                    </a:srgbClr>
                  </a:outerShdw>
                </a:effectLst>
              </a:rPr>
              <a:t>ПРОЕКТ “ВПЕВНЕНИЙ СТАРТ”</a:t>
            </a:r>
            <a:endParaRPr lang="ru-RU" sz="2800" b="1" dirty="0" smtClean="0">
              <a:solidFill>
                <a:schemeClr val="tx2">
                  <a:lumMod val="50000"/>
                </a:schemeClr>
              </a:solidFill>
              <a:effectLst>
                <a:outerShdw blurRad="38100" dist="38100" dir="2700000" algn="tl">
                  <a:srgbClr val="000000">
                    <a:alpha val="43137"/>
                  </a:srgbClr>
                </a:outerShdw>
              </a:effectLst>
            </a:endParaRPr>
          </a:p>
        </p:txBody>
      </p:sp>
      <p:sp>
        <p:nvSpPr>
          <p:cNvPr id="5" name="Содержимое 4"/>
          <p:cNvSpPr>
            <a:spLocks noGrp="1"/>
          </p:cNvSpPr>
          <p:nvPr>
            <p:ph sz="half" idx="4294967295"/>
          </p:nvPr>
        </p:nvSpPr>
        <p:spPr>
          <a:xfrm>
            <a:off x="900113" y="981075"/>
            <a:ext cx="8243887" cy="4679950"/>
          </a:xfrm>
        </p:spPr>
        <p:txBody>
          <a:bodyPr rtlCol="0">
            <a:normAutofit fontScale="77500" lnSpcReduction="20000"/>
          </a:bodyPr>
          <a:lstStyle/>
          <a:p>
            <a:pPr eaLnBrk="1" fontAlgn="auto" hangingPunct="1">
              <a:spcAft>
                <a:spcPts val="0"/>
              </a:spcAft>
              <a:buFont typeface="Arial" pitchFamily="34" charset="0"/>
              <a:buChar char="•"/>
              <a:defRPr/>
            </a:pPr>
            <a:r>
              <a:rPr lang="uk-UA" sz="2800" b="1" dirty="0" smtClean="0">
                <a:solidFill>
                  <a:schemeClr val="tx2">
                    <a:lumMod val="50000"/>
                  </a:schemeClr>
                </a:solidFill>
              </a:rPr>
              <a:t>Автори програми: </a:t>
            </a:r>
          </a:p>
          <a:p>
            <a:pPr indent="11113" eaLnBrk="1" fontAlgn="auto" hangingPunct="1">
              <a:spcAft>
                <a:spcPts val="0"/>
              </a:spcAft>
              <a:buFont typeface="Arial" charset="0"/>
              <a:buNone/>
              <a:defRPr/>
            </a:pPr>
            <a:r>
              <a:rPr lang="uk-UA" sz="2800" dirty="0" smtClean="0">
                <a:solidFill>
                  <a:schemeClr val="tx2">
                    <a:lumMod val="50000"/>
                  </a:schemeClr>
                </a:solidFill>
              </a:rPr>
              <a:t>загальна наукова редакція - </a:t>
            </a:r>
            <a:r>
              <a:rPr lang="uk-UA" sz="2800" dirty="0" err="1" smtClean="0">
                <a:solidFill>
                  <a:schemeClr val="tx2">
                    <a:lumMod val="50000"/>
                  </a:schemeClr>
                </a:solidFill>
              </a:rPr>
              <a:t>Піроженко</a:t>
            </a:r>
            <a:r>
              <a:rPr lang="uk-UA" sz="2800" dirty="0" smtClean="0">
                <a:solidFill>
                  <a:schemeClr val="tx2">
                    <a:lumMod val="50000"/>
                  </a:schemeClr>
                </a:solidFill>
              </a:rPr>
              <a:t> Тамара</a:t>
            </a:r>
          </a:p>
          <a:p>
            <a:pPr marL="2506663" indent="-2152650" eaLnBrk="1" fontAlgn="auto" hangingPunct="1">
              <a:spcAft>
                <a:spcPts val="0"/>
              </a:spcAft>
              <a:buFont typeface="Arial" charset="0"/>
              <a:buNone/>
              <a:defRPr/>
            </a:pPr>
            <a:r>
              <a:rPr lang="uk-UA" sz="2800" dirty="0" smtClean="0">
                <a:solidFill>
                  <a:schemeClr val="tx2">
                    <a:lumMod val="50000"/>
                  </a:schemeClr>
                </a:solidFill>
              </a:rPr>
              <a:t>авторська група – Гавриш Наталія, </a:t>
            </a:r>
            <a:r>
              <a:rPr lang="uk-UA" sz="2800" dirty="0" err="1" smtClean="0">
                <a:solidFill>
                  <a:schemeClr val="tx2">
                    <a:lumMod val="50000"/>
                  </a:schemeClr>
                </a:solidFill>
              </a:rPr>
              <a:t>Панасюк</a:t>
            </a:r>
            <a:r>
              <a:rPr lang="uk-UA" sz="2800" dirty="0" smtClean="0">
                <a:solidFill>
                  <a:schemeClr val="tx2">
                    <a:lumMod val="50000"/>
                  </a:schemeClr>
                </a:solidFill>
              </a:rPr>
              <a:t> Тамара,</a:t>
            </a:r>
            <a:br>
              <a:rPr lang="uk-UA" sz="2800" dirty="0" smtClean="0">
                <a:solidFill>
                  <a:schemeClr val="tx2">
                    <a:lumMod val="50000"/>
                  </a:schemeClr>
                </a:solidFill>
              </a:rPr>
            </a:br>
            <a:r>
              <a:rPr lang="uk-UA" sz="2800" dirty="0" err="1" smtClean="0">
                <a:solidFill>
                  <a:schemeClr val="tx2">
                    <a:lumMod val="50000"/>
                  </a:schemeClr>
                </a:solidFill>
              </a:rPr>
              <a:t>Піроженко</a:t>
            </a:r>
            <a:r>
              <a:rPr lang="uk-UA" sz="2800" dirty="0" smtClean="0">
                <a:solidFill>
                  <a:schemeClr val="tx2">
                    <a:lumMod val="50000"/>
                  </a:schemeClr>
                </a:solidFill>
              </a:rPr>
              <a:t> Тамара,</a:t>
            </a:r>
            <a:r>
              <a:rPr lang="uk-UA" sz="2800" b="1" dirty="0" smtClean="0">
                <a:solidFill>
                  <a:schemeClr val="tx2">
                    <a:lumMod val="50000"/>
                  </a:schemeClr>
                </a:solidFill>
              </a:rPr>
              <a:t> </a:t>
            </a:r>
            <a:r>
              <a:rPr lang="uk-UA" sz="2800" dirty="0" err="1" smtClean="0">
                <a:solidFill>
                  <a:schemeClr val="tx2">
                    <a:lumMod val="50000"/>
                  </a:schemeClr>
                </a:solidFill>
              </a:rPr>
              <a:t>Рогозянський</a:t>
            </a:r>
            <a:r>
              <a:rPr lang="uk-UA" sz="2800" dirty="0" smtClean="0">
                <a:solidFill>
                  <a:schemeClr val="tx2">
                    <a:lumMod val="50000"/>
                  </a:schemeClr>
                </a:solidFill>
              </a:rPr>
              <a:t> Олексій, </a:t>
            </a:r>
            <a:br>
              <a:rPr lang="uk-UA" sz="2800" dirty="0" smtClean="0">
                <a:solidFill>
                  <a:schemeClr val="tx2">
                    <a:lumMod val="50000"/>
                  </a:schemeClr>
                </a:solidFill>
              </a:rPr>
            </a:br>
            <a:r>
              <a:rPr lang="uk-UA" sz="2800" dirty="0" smtClean="0">
                <a:solidFill>
                  <a:schemeClr val="tx2">
                    <a:lumMod val="50000"/>
                  </a:schemeClr>
                </a:solidFill>
              </a:rPr>
              <a:t>Хартман Олена, Шевчук Антоніна</a:t>
            </a:r>
            <a:endParaRPr lang="uk-UA" sz="2800" b="1" dirty="0" smtClean="0">
              <a:solidFill>
                <a:schemeClr val="tx2">
                  <a:lumMod val="50000"/>
                </a:schemeClr>
              </a:solidFill>
            </a:endParaRPr>
          </a:p>
          <a:p>
            <a:pPr eaLnBrk="1" fontAlgn="auto" hangingPunct="1">
              <a:spcAft>
                <a:spcPts val="0"/>
              </a:spcAft>
              <a:buFont typeface="Arial" pitchFamily="34" charset="0"/>
              <a:buChar char="•"/>
              <a:defRPr/>
            </a:pPr>
            <a:endParaRPr lang="uk-UA" sz="2800" b="1" dirty="0" smtClean="0">
              <a:solidFill>
                <a:schemeClr val="tx2">
                  <a:lumMod val="50000"/>
                </a:schemeClr>
              </a:solidFill>
            </a:endParaRPr>
          </a:p>
          <a:p>
            <a:pPr eaLnBrk="1" fontAlgn="auto" hangingPunct="1">
              <a:spcAft>
                <a:spcPts val="0"/>
              </a:spcAft>
              <a:buFont typeface="Arial" pitchFamily="34" charset="0"/>
              <a:buChar char="•"/>
              <a:defRPr/>
            </a:pPr>
            <a:r>
              <a:rPr lang="uk-UA" sz="2800" b="1" dirty="0" smtClean="0">
                <a:solidFill>
                  <a:schemeClr val="tx2">
                    <a:lumMod val="50000"/>
                  </a:schemeClr>
                </a:solidFill>
              </a:rPr>
              <a:t>Автори навчально-методичного комплекту:</a:t>
            </a:r>
          </a:p>
          <a:p>
            <a:pPr indent="11113" eaLnBrk="1" fontAlgn="auto" hangingPunct="1">
              <a:spcAft>
                <a:spcPts val="0"/>
              </a:spcAft>
              <a:buFont typeface="Arial" charset="0"/>
              <a:buNone/>
              <a:defRPr/>
            </a:pPr>
            <a:r>
              <a:rPr lang="uk-UA" sz="2800" dirty="0" smtClean="0">
                <a:solidFill>
                  <a:schemeClr val="tx2">
                    <a:lumMod val="50000"/>
                  </a:schemeClr>
                </a:solidFill>
              </a:rPr>
              <a:t>загальна наукова редакція – </a:t>
            </a:r>
            <a:r>
              <a:rPr lang="uk-UA" sz="2800" dirty="0" err="1" smtClean="0">
                <a:solidFill>
                  <a:schemeClr val="tx2">
                    <a:lumMod val="50000"/>
                  </a:schemeClr>
                </a:solidFill>
              </a:rPr>
              <a:t>Піроженко</a:t>
            </a:r>
            <a:r>
              <a:rPr lang="uk-UA" sz="2800" dirty="0" smtClean="0">
                <a:solidFill>
                  <a:schemeClr val="tx2">
                    <a:lumMod val="50000"/>
                  </a:schemeClr>
                </a:solidFill>
              </a:rPr>
              <a:t> Тамара</a:t>
            </a:r>
          </a:p>
          <a:p>
            <a:pPr indent="11113" eaLnBrk="1" fontAlgn="auto" hangingPunct="1">
              <a:spcAft>
                <a:spcPts val="0"/>
              </a:spcAft>
              <a:buFont typeface="Arial" charset="0"/>
              <a:buNone/>
              <a:defRPr/>
            </a:pPr>
            <a:r>
              <a:rPr lang="uk-UA" sz="2800" dirty="0" smtClean="0">
                <a:solidFill>
                  <a:schemeClr val="tx2">
                    <a:lumMod val="50000"/>
                  </a:schemeClr>
                </a:solidFill>
              </a:rPr>
              <a:t>керівник проекту</a:t>
            </a:r>
            <a:r>
              <a:rPr lang="uk-UA" sz="2800" b="1" dirty="0" smtClean="0">
                <a:solidFill>
                  <a:schemeClr val="tx2">
                    <a:lumMod val="50000"/>
                  </a:schemeClr>
                </a:solidFill>
              </a:rPr>
              <a:t> </a:t>
            </a:r>
            <a:r>
              <a:rPr lang="uk-UA" sz="2800" dirty="0" smtClean="0">
                <a:solidFill>
                  <a:schemeClr val="tx2">
                    <a:lumMod val="50000"/>
                  </a:schemeClr>
                </a:solidFill>
              </a:rPr>
              <a:t>– </a:t>
            </a:r>
            <a:r>
              <a:rPr lang="uk-UA" sz="2800" dirty="0" err="1" smtClean="0">
                <a:solidFill>
                  <a:schemeClr val="tx2">
                    <a:lumMod val="50000"/>
                  </a:schemeClr>
                </a:solidFill>
              </a:rPr>
              <a:t>Рогозянський</a:t>
            </a:r>
            <a:r>
              <a:rPr lang="uk-UA" sz="2800" dirty="0" smtClean="0">
                <a:solidFill>
                  <a:schemeClr val="tx2">
                    <a:lumMod val="50000"/>
                  </a:schemeClr>
                </a:solidFill>
              </a:rPr>
              <a:t> Олексій</a:t>
            </a:r>
          </a:p>
          <a:p>
            <a:pPr marL="2684463" indent="-2330450" eaLnBrk="1" fontAlgn="auto" hangingPunct="1">
              <a:spcAft>
                <a:spcPts val="0"/>
              </a:spcAft>
              <a:buFont typeface="Arial" charset="0"/>
              <a:buNone/>
              <a:defRPr/>
            </a:pPr>
            <a:r>
              <a:rPr lang="uk-UA" sz="2800" dirty="0" smtClean="0">
                <a:solidFill>
                  <a:schemeClr val="tx2">
                    <a:lumMod val="50000"/>
                  </a:schemeClr>
                </a:solidFill>
              </a:rPr>
              <a:t>авторська група</a:t>
            </a:r>
            <a:r>
              <a:rPr lang="uk-UA" sz="2800" b="1" dirty="0" smtClean="0">
                <a:solidFill>
                  <a:schemeClr val="tx2">
                    <a:lumMod val="50000"/>
                  </a:schemeClr>
                </a:solidFill>
              </a:rPr>
              <a:t> </a:t>
            </a:r>
            <a:r>
              <a:rPr lang="uk-UA" sz="2800" dirty="0" smtClean="0">
                <a:solidFill>
                  <a:schemeClr val="tx2">
                    <a:lumMod val="50000"/>
                  </a:schemeClr>
                </a:solidFill>
              </a:rPr>
              <a:t>–    </a:t>
            </a:r>
            <a:r>
              <a:rPr lang="uk-UA" sz="2800" dirty="0" err="1" smtClean="0">
                <a:solidFill>
                  <a:schemeClr val="tx2">
                    <a:lumMod val="50000"/>
                  </a:schemeClr>
                </a:solidFill>
              </a:rPr>
              <a:t>Піроженко</a:t>
            </a:r>
            <a:r>
              <a:rPr lang="uk-UA" sz="2800" dirty="0" smtClean="0">
                <a:solidFill>
                  <a:schemeClr val="tx2">
                    <a:lumMod val="50000"/>
                  </a:schemeClr>
                </a:solidFill>
              </a:rPr>
              <a:t> Тамара, Гавриш Наталія, </a:t>
            </a:r>
            <a:br>
              <a:rPr lang="uk-UA" sz="2800" dirty="0" smtClean="0">
                <a:solidFill>
                  <a:schemeClr val="tx2">
                    <a:lumMod val="50000"/>
                  </a:schemeClr>
                </a:solidFill>
              </a:rPr>
            </a:br>
            <a:r>
              <a:rPr lang="uk-UA" sz="2800" dirty="0" smtClean="0">
                <a:solidFill>
                  <a:schemeClr val="tx2">
                    <a:lumMod val="50000"/>
                  </a:schemeClr>
                </a:solidFill>
              </a:rPr>
              <a:t>Хартман Олена, </a:t>
            </a:r>
            <a:r>
              <a:rPr lang="uk-UA" sz="2800" dirty="0" err="1" smtClean="0">
                <a:solidFill>
                  <a:schemeClr val="tx2">
                    <a:lumMod val="50000"/>
                  </a:schemeClr>
                </a:solidFill>
              </a:rPr>
              <a:t>Рогозянський</a:t>
            </a:r>
            <a:r>
              <a:rPr lang="uk-UA" sz="2800" dirty="0" smtClean="0">
                <a:solidFill>
                  <a:schemeClr val="tx2">
                    <a:lumMod val="50000"/>
                  </a:schemeClr>
                </a:solidFill>
              </a:rPr>
              <a:t> Олексій, </a:t>
            </a:r>
            <a:r>
              <a:rPr lang="ru-RU" sz="2800" dirty="0" err="1" smtClean="0">
                <a:solidFill>
                  <a:schemeClr val="tx2">
                    <a:lumMod val="50000"/>
                  </a:schemeClr>
                </a:solidFill>
              </a:rPr>
              <a:t>Корнєєва</a:t>
            </a:r>
            <a:r>
              <a:rPr lang="ru-RU" sz="2800" dirty="0" smtClean="0">
                <a:solidFill>
                  <a:schemeClr val="tx2">
                    <a:lumMod val="50000"/>
                  </a:schemeClr>
                </a:solidFill>
              </a:rPr>
              <a:t> Оксана, </a:t>
            </a:r>
            <a:r>
              <a:rPr lang="ru-RU" sz="2800" dirty="0" err="1" smtClean="0">
                <a:solidFill>
                  <a:schemeClr val="tx2">
                    <a:lumMod val="50000"/>
                  </a:schemeClr>
                </a:solidFill>
              </a:rPr>
              <a:t>Брежнєва</a:t>
            </a:r>
            <a:r>
              <a:rPr lang="ru-RU" sz="2800" dirty="0" smtClean="0">
                <a:solidFill>
                  <a:schemeClr val="tx2">
                    <a:lumMod val="50000"/>
                  </a:schemeClr>
                </a:solidFill>
              </a:rPr>
              <a:t> Олена,</a:t>
            </a:r>
            <a:br>
              <a:rPr lang="ru-RU" sz="2800" dirty="0" smtClean="0">
                <a:solidFill>
                  <a:schemeClr val="tx2">
                    <a:lumMod val="50000"/>
                  </a:schemeClr>
                </a:solidFill>
              </a:rPr>
            </a:br>
            <a:r>
              <a:rPr lang="ru-RU" sz="2800" dirty="0" err="1" smtClean="0">
                <a:solidFill>
                  <a:schemeClr val="tx2">
                    <a:lumMod val="50000"/>
                  </a:schemeClr>
                </a:solidFill>
              </a:rPr>
              <a:t>Кіндрат</a:t>
            </a:r>
            <a:r>
              <a:rPr lang="ru-RU" sz="2800" dirty="0" smtClean="0">
                <a:solidFill>
                  <a:schemeClr val="tx2">
                    <a:lumMod val="50000"/>
                  </a:schemeClr>
                </a:solidFill>
              </a:rPr>
              <a:t> </a:t>
            </a:r>
            <a:r>
              <a:rPr lang="ru-RU" sz="2800" dirty="0" err="1" smtClean="0">
                <a:solidFill>
                  <a:schemeClr val="tx2">
                    <a:lumMod val="50000"/>
                  </a:schemeClr>
                </a:solidFill>
              </a:rPr>
              <a:t>Інна</a:t>
            </a:r>
            <a:r>
              <a:rPr lang="ru-RU" sz="2800" dirty="0" smtClean="0">
                <a:solidFill>
                  <a:schemeClr val="tx2">
                    <a:lumMod val="50000"/>
                  </a:schemeClr>
                </a:solidFill>
              </a:rPr>
              <a:t>, </a:t>
            </a:r>
            <a:r>
              <a:rPr lang="ru-RU" sz="2800" dirty="0" err="1" smtClean="0">
                <a:solidFill>
                  <a:schemeClr val="tx2">
                    <a:lumMod val="50000"/>
                  </a:schemeClr>
                </a:solidFill>
              </a:rPr>
              <a:t>Рагозіна</a:t>
            </a:r>
            <a:r>
              <a:rPr lang="ru-RU" sz="2800" dirty="0" smtClean="0">
                <a:solidFill>
                  <a:schemeClr val="tx2">
                    <a:lumMod val="50000"/>
                  </a:schemeClr>
                </a:solidFill>
              </a:rPr>
              <a:t> </a:t>
            </a:r>
            <a:r>
              <a:rPr lang="ru-RU" sz="2800" dirty="0" err="1" smtClean="0">
                <a:solidFill>
                  <a:schemeClr val="tx2">
                    <a:lumMod val="50000"/>
                  </a:schemeClr>
                </a:solidFill>
              </a:rPr>
              <a:t>Вікторія</a:t>
            </a:r>
            <a:r>
              <a:rPr lang="ru-RU" sz="2800" dirty="0" smtClean="0">
                <a:solidFill>
                  <a:schemeClr val="tx2">
                    <a:lumMod val="50000"/>
                  </a:schemeClr>
                </a:solidFill>
              </a:rPr>
              <a:t>,</a:t>
            </a:r>
            <a:br>
              <a:rPr lang="ru-RU" sz="2800" dirty="0" smtClean="0">
                <a:solidFill>
                  <a:schemeClr val="tx2">
                    <a:lumMod val="50000"/>
                  </a:schemeClr>
                </a:solidFill>
              </a:rPr>
            </a:br>
            <a:r>
              <a:rPr lang="ru-RU" sz="2800" dirty="0" err="1" smtClean="0">
                <a:solidFill>
                  <a:schemeClr val="tx2">
                    <a:lumMod val="50000"/>
                  </a:schemeClr>
                </a:solidFill>
              </a:rPr>
              <a:t>Очеретяна</a:t>
            </a:r>
            <a:r>
              <a:rPr lang="ru-RU" sz="2800" dirty="0" smtClean="0">
                <a:solidFill>
                  <a:schemeClr val="tx2">
                    <a:lumMod val="50000"/>
                  </a:schemeClr>
                </a:solidFill>
              </a:rPr>
              <a:t> </a:t>
            </a:r>
            <a:r>
              <a:rPr lang="ru-RU" sz="2800" dirty="0" err="1" smtClean="0">
                <a:solidFill>
                  <a:schemeClr val="tx2">
                    <a:lumMod val="50000"/>
                  </a:schemeClr>
                </a:solidFill>
              </a:rPr>
              <a:t>Наталія</a:t>
            </a:r>
            <a:r>
              <a:rPr lang="ru-RU" sz="2800" dirty="0" smtClean="0">
                <a:solidFill>
                  <a:schemeClr val="tx2">
                    <a:lumMod val="50000"/>
                  </a:schemeClr>
                </a:solidFill>
              </a:rPr>
              <a:t>, </a:t>
            </a:r>
            <a:r>
              <a:rPr lang="ru-RU" sz="2800" dirty="0" err="1" smtClean="0">
                <a:solidFill>
                  <a:schemeClr val="tx2">
                    <a:lumMod val="50000"/>
                  </a:schemeClr>
                </a:solidFill>
              </a:rPr>
              <a:t>Стаєнная</a:t>
            </a:r>
            <a:r>
              <a:rPr lang="ru-RU" sz="2800" dirty="0" smtClean="0">
                <a:solidFill>
                  <a:schemeClr val="tx2">
                    <a:lumMod val="50000"/>
                  </a:schemeClr>
                </a:solidFill>
              </a:rPr>
              <a:t> Олена</a:t>
            </a:r>
          </a:p>
        </p:txBody>
      </p:sp>
    </p:spTree>
    <p:extLst>
      <p:ext uri="{BB962C8B-B14F-4D97-AF65-F5344CB8AC3E}">
        <p14:creationId xmlns:p14="http://schemas.microsoft.com/office/powerpoint/2010/main" val="21127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r>
              <a:rPr lang="uk-UA" sz="2800" b="1" dirty="0" smtClean="0"/>
              <a:t/>
            </a:r>
            <a:br>
              <a:rPr lang="uk-UA" sz="2800" b="1" dirty="0" smtClean="0"/>
            </a:br>
            <a:r>
              <a:rPr lang="uk-UA" sz="2800" b="1" dirty="0" smtClean="0"/>
              <a:t/>
            </a:r>
            <a:br>
              <a:rPr lang="uk-UA" sz="2800" b="1" dirty="0" smtClean="0"/>
            </a:br>
            <a:r>
              <a:rPr lang="uk-UA" sz="2800" b="1" dirty="0" smtClean="0"/>
              <a:t>Тренінг за програмою </a:t>
            </a:r>
            <a:r>
              <a:rPr lang="uk-UA" sz="2800" b="1" dirty="0"/>
              <a:t>підготовки тренерів для навчання </a:t>
            </a:r>
            <a:r>
              <a:rPr lang="uk-UA" sz="2800" b="1" dirty="0" smtClean="0"/>
              <a:t>вихователів закладів </a:t>
            </a:r>
            <a:r>
              <a:rPr lang="uk-UA" sz="2800" b="1" dirty="0"/>
              <a:t>дошкільної освіти </a:t>
            </a:r>
            <a:r>
              <a:rPr lang="ru-RU" sz="2800" dirty="0"/>
              <a:t/>
            </a:r>
            <a:br>
              <a:rPr lang="ru-RU" sz="2800" dirty="0"/>
            </a:br>
            <a:r>
              <a:rPr lang="uk-UA" sz="2800" b="1" dirty="0"/>
              <a:t>за програмно-методичним комплексом </a:t>
            </a:r>
            <a:r>
              <a:rPr lang="uk-UA" sz="2800" b="1" dirty="0" smtClean="0"/>
              <a:t/>
            </a:r>
            <a:br>
              <a:rPr lang="uk-UA" sz="2800" b="1" dirty="0" smtClean="0"/>
            </a:br>
            <a:r>
              <a:rPr lang="uk-UA" sz="2800" b="1" dirty="0" smtClean="0"/>
              <a:t>«</a:t>
            </a:r>
            <a:r>
              <a:rPr lang="uk-UA" sz="2800" b="1" dirty="0"/>
              <a:t>Впевнений старт</a:t>
            </a:r>
            <a:r>
              <a:rPr lang="uk-UA" sz="2800" b="1" dirty="0" smtClean="0"/>
              <a:t>» (26-27,02, 01-02.03.2018)</a:t>
            </a:r>
            <a:br>
              <a:rPr lang="uk-UA" sz="2800" b="1" dirty="0" smtClean="0"/>
            </a:br>
            <a:r>
              <a:rPr lang="uk-UA" sz="2800" dirty="0" smtClean="0"/>
              <a:t>(</a:t>
            </a:r>
            <a:r>
              <a:rPr lang="uk-UA" sz="2400" dirty="0" smtClean="0"/>
              <a:t>у </a:t>
            </a:r>
            <a:r>
              <a:rPr lang="uk-UA" sz="2400" dirty="0"/>
              <a:t>межах угоди </a:t>
            </a:r>
            <a:r>
              <a:rPr lang="uk-UA" sz="2400" dirty="0" smtClean="0"/>
              <a:t>між Інститутом </a:t>
            </a:r>
            <a:r>
              <a:rPr lang="uk-UA" sz="2400" dirty="0"/>
              <a:t>психології імені Г.С. Костюка Національної академії педагогічних наук України </a:t>
            </a:r>
            <a:r>
              <a:rPr lang="uk-UA" sz="2400" dirty="0" smtClean="0"/>
              <a:t>та </a:t>
            </a:r>
            <a:r>
              <a:rPr lang="uk-UA" sz="2400" dirty="0"/>
              <a:t>КВНЗ «Харківська академія неперервної освіти</a:t>
            </a:r>
            <a:r>
              <a:rPr lang="uk-UA" sz="2400" dirty="0" smtClean="0"/>
              <a:t>»)</a:t>
            </a:r>
            <a:r>
              <a:rPr lang="ru-RU" sz="2800" dirty="0"/>
              <a:t/>
            </a:r>
            <a:br>
              <a:rPr lang="ru-RU" sz="2800" dirty="0"/>
            </a:br>
            <a:r>
              <a:rPr lang="uk-UA" sz="2800" b="1" dirty="0"/>
              <a:t> </a:t>
            </a:r>
            <a:r>
              <a:rPr lang="ru-RU" sz="2800" dirty="0"/>
              <a:t/>
            </a:r>
            <a:br>
              <a:rPr lang="ru-RU" sz="2800" dirty="0"/>
            </a:br>
            <a:endParaRPr lang="uk-UA" sz="2800" dirty="0"/>
          </a:p>
        </p:txBody>
      </p:sp>
      <p:pic>
        <p:nvPicPr>
          <p:cNvPr id="1026" name="Picture 2" descr="D:\фото\01-02.03.2018р. Постійно діючий - науково - практичний семінар\01.03.2018р Для сайта\IMG_27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96952"/>
            <a:ext cx="2526027"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фото\01-02.03.2018р. Постійно діючий - науково - практичний семінар\01.03.2018р Для сайта\IMG_27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996952"/>
            <a:ext cx="5768064" cy="3472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фото\01-02.03.2018р. Постійно діючий - науково - практичний семінар\IMG_26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996952"/>
            <a:ext cx="572365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фото\26 - 27. 02.2018р. Постійно діючий - науково - практичний семінар\IMG_25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6424" y="2996952"/>
            <a:ext cx="568356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фото\26 - 27. 02.2018р. Постійно діючий - науково - практичний семінар\IMG_24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1774" y="3066106"/>
            <a:ext cx="5552225" cy="370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Autofit/>
          </a:bodyPr>
          <a:lstStyle/>
          <a:p>
            <a:r>
              <a:rPr lang="uk-UA" sz="3200" b="1" dirty="0"/>
              <a:t>Методичні рекомендації </a:t>
            </a:r>
            <a:br>
              <a:rPr lang="uk-UA" sz="3200" b="1" dirty="0"/>
            </a:br>
            <a:r>
              <a:rPr lang="uk-UA" sz="3200" b="1" dirty="0"/>
              <a:t>щодо організації освітнього процесу</a:t>
            </a:r>
            <a:r>
              <a:rPr lang="ru-RU" sz="3200" dirty="0"/>
              <a:t/>
            </a:r>
            <a:br>
              <a:rPr lang="ru-RU" sz="3200" dirty="0"/>
            </a:br>
            <a:r>
              <a:rPr lang="uk-UA" sz="3200" b="1" dirty="0"/>
              <a:t>в закладах дошкільної освіти Харківської області за освітньою програмою для дітей старшого дошкільного віку </a:t>
            </a:r>
            <a:r>
              <a:rPr lang="ru-RU" sz="3200" dirty="0"/>
              <a:t/>
            </a:r>
            <a:br>
              <a:rPr lang="ru-RU" sz="3200" dirty="0"/>
            </a:br>
            <a:r>
              <a:rPr lang="uk-UA" sz="3200" b="1" dirty="0"/>
              <a:t>«Впевнений старт»</a:t>
            </a:r>
            <a:endParaRPr lang="uk-UA" sz="3200" dirty="0"/>
          </a:p>
        </p:txBody>
      </p:sp>
      <p:sp>
        <p:nvSpPr>
          <p:cNvPr id="3" name="Объект 2"/>
          <p:cNvSpPr>
            <a:spLocks noGrp="1"/>
          </p:cNvSpPr>
          <p:nvPr>
            <p:ph idx="1"/>
          </p:nvPr>
        </p:nvSpPr>
        <p:spPr>
          <a:xfrm>
            <a:off x="457200" y="3717032"/>
            <a:ext cx="8229600" cy="2409131"/>
          </a:xfrm>
        </p:spPr>
        <p:txBody>
          <a:bodyPr/>
          <a:lstStyle/>
          <a:p>
            <a:r>
              <a:rPr lang="uk-UA" dirty="0" smtClean="0"/>
              <a:t>Лист КВНЗ «Харківська академія неперервної освіти» від 05.06.2018 № 747</a:t>
            </a:r>
            <a:endParaRPr lang="uk-UA" dirty="0"/>
          </a:p>
        </p:txBody>
      </p:sp>
    </p:spTree>
    <p:extLst>
      <p:ext uri="{BB962C8B-B14F-4D97-AF65-F5344CB8AC3E}">
        <p14:creationId xmlns:p14="http://schemas.microsoft.com/office/powerpoint/2010/main" val="1748483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pPr lvl="0"/>
            <a:r>
              <a:rPr lang="uk-UA" altLang="ru-RU" sz="2400" b="1" dirty="0">
                <a:latin typeface="Arial" pitchFamily="34" charset="0"/>
                <a:ea typeface="Times New Roman" pitchFamily="18" charset="0"/>
                <a:cs typeface="Arial" pitchFamily="34" charset="0"/>
              </a:rPr>
              <a:t>Розподіл групових фронтальних занять на тиждень</a:t>
            </a:r>
            <a:r>
              <a:rPr lang="ru-RU" altLang="ru-RU" sz="2400" dirty="0">
                <a:latin typeface="Arial" pitchFamily="34" charset="0"/>
                <a:cs typeface="Arial" pitchFamily="34" charset="0"/>
              </a:rPr>
              <a:t/>
            </a:r>
            <a:br>
              <a:rPr lang="ru-RU" altLang="ru-RU" sz="2400" dirty="0">
                <a:latin typeface="Arial" pitchFamily="34" charset="0"/>
                <a:cs typeface="Arial" pitchFamily="34" charset="0"/>
              </a:rPr>
            </a:br>
            <a:endParaRPr lang="uk-UA"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71727937"/>
              </p:ext>
            </p:extLst>
          </p:nvPr>
        </p:nvGraphicFramePr>
        <p:xfrm>
          <a:off x="1187624" y="836712"/>
          <a:ext cx="6840759" cy="5760643"/>
        </p:xfrm>
        <a:graphic>
          <a:graphicData uri="http://schemas.openxmlformats.org/drawingml/2006/table">
            <a:tbl>
              <a:tblPr>
                <a:tableStyleId>{5C22544A-7EE6-4342-B048-85BDC9FD1C3A}</a:tableStyleId>
              </a:tblPr>
              <a:tblGrid>
                <a:gridCol w="4485020"/>
                <a:gridCol w="2355739"/>
              </a:tblGrid>
              <a:tr h="650954">
                <a:tc rowSpan="2">
                  <a:txBody>
                    <a:bodyPr/>
                    <a:lstStyle/>
                    <a:p>
                      <a:pPr algn="ctr" fontAlgn="base">
                        <a:spcAft>
                          <a:spcPts val="0"/>
                        </a:spcAft>
                      </a:pPr>
                      <a:r>
                        <a:rPr lang="uk-UA" sz="1200" dirty="0">
                          <a:effectLst/>
                        </a:rPr>
                        <a:t> </a:t>
                      </a:r>
                      <a:endParaRPr lang="ru-RU" sz="1200" dirty="0">
                        <a:effectLst/>
                      </a:endParaRPr>
                    </a:p>
                    <a:p>
                      <a:pPr algn="ctr" fontAlgn="base">
                        <a:spcAft>
                          <a:spcPts val="0"/>
                        </a:spcAft>
                      </a:pPr>
                      <a:r>
                        <a:rPr lang="uk-UA" sz="1200" dirty="0">
                          <a:effectLst/>
                        </a:rPr>
                        <a:t>Діяльність, організована дорослим з усіма дітьми </a:t>
                      </a:r>
                      <a:endParaRPr lang="ru-RU" sz="1200" dirty="0">
                        <a:effectLst/>
                      </a:endParaRPr>
                    </a:p>
                    <a:p>
                      <a:pPr algn="ctr" fontAlgn="base">
                        <a:spcAft>
                          <a:spcPts val="0"/>
                        </a:spcAft>
                      </a:pPr>
                      <a:r>
                        <a:rPr lang="uk-UA" sz="1200" dirty="0">
                          <a:effectLst/>
                        </a:rPr>
                        <a:t>(у формі заняття)</a:t>
                      </a:r>
                      <a:endParaRPr lang="ru-RU" sz="1200" dirty="0">
                        <a:effectLst/>
                        <a:latin typeface="Times New Roman"/>
                        <a:ea typeface="Times New Roman"/>
                      </a:endParaRPr>
                    </a:p>
                  </a:txBody>
                  <a:tcPr marL="0" marR="0" marT="0" marB="0"/>
                </a:tc>
                <a:tc>
                  <a:txBody>
                    <a:bodyPr/>
                    <a:lstStyle/>
                    <a:p>
                      <a:pPr algn="ctr" fontAlgn="base">
                        <a:spcAft>
                          <a:spcPts val="0"/>
                        </a:spcAft>
                      </a:pPr>
                      <a:r>
                        <a:rPr lang="uk-UA" sz="1200">
                          <a:effectLst/>
                        </a:rPr>
                        <a:t>Орієнтовна кількість занять на тиждень у старшій групі</a:t>
                      </a:r>
                      <a:endParaRPr lang="ru-RU" sz="1200">
                        <a:effectLst/>
                      </a:endParaRPr>
                    </a:p>
                    <a:p>
                      <a:pPr algn="ctr" fontAlgn="base">
                        <a:spcAft>
                          <a:spcPts val="0"/>
                        </a:spcAft>
                      </a:pPr>
                      <a:r>
                        <a:rPr lang="uk-UA" sz="1200">
                          <a:effectLst/>
                        </a:rPr>
                        <a:t> (від 5 до 6 (7) років)</a:t>
                      </a:r>
                      <a:endParaRPr lang="ru-RU" sz="1200">
                        <a:effectLst/>
                        <a:latin typeface="Times New Roman"/>
                        <a:ea typeface="Times New Roman"/>
                      </a:endParaRPr>
                    </a:p>
                  </a:txBody>
                  <a:tcPr marL="0" marR="0" marT="0" marB="0"/>
                </a:tc>
              </a:tr>
              <a:tr h="295341">
                <a:tc vMerge="1">
                  <a:txBody>
                    <a:bodyPr/>
                    <a:lstStyle/>
                    <a:p>
                      <a:endParaRPr lang="uk-UA"/>
                    </a:p>
                  </a:txBody>
                  <a:tcPr/>
                </a:tc>
                <a:tc>
                  <a:txBody>
                    <a:bodyPr/>
                    <a:lstStyle/>
                    <a:p>
                      <a:pPr algn="ctr">
                        <a:spcAft>
                          <a:spcPts val="0"/>
                        </a:spcAft>
                      </a:pPr>
                      <a:r>
                        <a:rPr lang="uk-UA" sz="1200">
                          <a:effectLst/>
                        </a:rPr>
                        <a:t> </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у світі людей</a:t>
                      </a:r>
                      <a:endParaRPr lang="ru-RU" sz="1200">
                        <a:effectLst/>
                      </a:endParaRPr>
                    </a:p>
                    <a:p>
                      <a:pPr>
                        <a:spcAft>
                          <a:spcPts val="0"/>
                        </a:spcAft>
                      </a:pPr>
                      <a:r>
                        <a:rPr lang="uk-UA" sz="1200">
                          <a:effectLst/>
                        </a:rPr>
                        <a:t>(у тому числі особистісний розвиток)</a:t>
                      </a:r>
                      <a:r>
                        <a:rPr lang="uk-UA" sz="1200" baseline="30000">
                          <a:effectLst/>
                        </a:rPr>
                        <a:t>1</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Пізнавально-дослідницька діяльність: у світі природи</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Художньо-естетична діяльність (малювання, ліплення, аплікація, конструювання, художня література)</a:t>
                      </a:r>
                      <a:r>
                        <a:rPr lang="uk-UA" sz="1200" baseline="30000">
                          <a:effectLst/>
                        </a:rPr>
                        <a:t>2</a:t>
                      </a:r>
                      <a:r>
                        <a:rPr lang="uk-UA" sz="12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 </a:t>
                      </a:r>
                      <a:endParaRPr lang="ru-RU" sz="1200">
                        <a:effectLst/>
                      </a:endParaRPr>
                    </a:p>
                    <a:p>
                      <a:pPr algn="ctr">
                        <a:spcAft>
                          <a:spcPts val="0"/>
                        </a:spcAft>
                      </a:pPr>
                      <a:r>
                        <a:rPr lang="uk-UA" sz="1200">
                          <a:effectLst/>
                        </a:rPr>
                        <a:t>6</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Пізнавально-дослідницька діяльність: елементарні математичні уявлення</a:t>
                      </a:r>
                      <a:r>
                        <a:rPr lang="uk-UA" sz="1200" baseline="30000">
                          <a:effectLst/>
                        </a:rPr>
                        <a:t>3</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Мовленнєва діяльність (розвиток мовлення, грамота)</a:t>
                      </a:r>
                      <a:r>
                        <a:rPr lang="uk-UA" sz="1200" baseline="30000">
                          <a:effectLst/>
                        </a:rPr>
                        <a:t>4</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Здоров’язберігальна, рухова діяльність</a:t>
                      </a:r>
                      <a:r>
                        <a:rPr lang="uk-UA" sz="1200" baseline="30000">
                          <a:effectLst/>
                        </a:rPr>
                        <a:t>5</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3</a:t>
                      </a:r>
                      <a:endParaRPr lang="ru-RU" sz="1200">
                        <a:effectLst/>
                        <a:latin typeface="Times New Roman"/>
                        <a:ea typeface="Times New Roman"/>
                      </a:endParaRPr>
                    </a:p>
                  </a:txBody>
                  <a:tcPr marL="0" marR="0" marT="0" marB="0"/>
                </a:tc>
              </a:tr>
              <a:tr h="361642">
                <a:tc>
                  <a:txBody>
                    <a:bodyPr/>
                    <a:lstStyle/>
                    <a:p>
                      <a:pPr>
                        <a:spcAft>
                          <a:spcPts val="0"/>
                        </a:spcAft>
                      </a:pPr>
                      <a:r>
                        <a:rPr lang="uk-UA" sz="1200">
                          <a:effectLst/>
                        </a:rPr>
                        <a:t>Загальна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15</a:t>
                      </a:r>
                      <a:endParaRPr lang="ru-RU" sz="1200">
                        <a:effectLst/>
                        <a:latin typeface="Times New Roman"/>
                        <a:ea typeface="Times New Roman"/>
                      </a:endParaRPr>
                    </a:p>
                  </a:txBody>
                  <a:tcPr marL="0" marR="0" marT="0" marB="0"/>
                </a:tc>
              </a:tr>
              <a:tr h="1518892">
                <a:tc>
                  <a:txBody>
                    <a:bodyPr/>
                    <a:lstStyle/>
                    <a:p>
                      <a:pPr>
                        <a:spcAft>
                          <a:spcPts val="0"/>
                        </a:spcAft>
                      </a:pPr>
                      <a:r>
                        <a:rPr lang="uk-UA" sz="1200" dirty="0">
                          <a:effectLst/>
                        </a:rPr>
                        <a:t>Додаткові освітні послуги на вибір батьків (наприклад):</a:t>
                      </a:r>
                      <a:endParaRPr lang="ru-RU" sz="1200" dirty="0">
                        <a:effectLst/>
                      </a:endParaRPr>
                    </a:p>
                    <a:p>
                      <a:pPr>
                        <a:spcAft>
                          <a:spcPts val="0"/>
                        </a:spcAft>
                      </a:pPr>
                      <a:r>
                        <a:rPr lang="uk-UA" sz="1200" dirty="0">
                          <a:effectLst/>
                        </a:rPr>
                        <a:t>- хореографія</a:t>
                      </a:r>
                      <a:endParaRPr lang="ru-RU" sz="1200" dirty="0">
                        <a:effectLst/>
                      </a:endParaRPr>
                    </a:p>
                    <a:p>
                      <a:pPr>
                        <a:spcAft>
                          <a:spcPts val="0"/>
                        </a:spcAft>
                      </a:pPr>
                      <a:r>
                        <a:rPr lang="uk-UA" sz="1200" dirty="0">
                          <a:effectLst/>
                        </a:rPr>
                        <a:t>- англійська мова</a:t>
                      </a:r>
                      <a:endParaRPr lang="ru-RU" sz="1200" dirty="0">
                        <a:effectLst/>
                      </a:endParaRPr>
                    </a:p>
                    <a:p>
                      <a:pPr>
                        <a:spcAft>
                          <a:spcPts val="0"/>
                        </a:spcAft>
                      </a:pPr>
                      <a:r>
                        <a:rPr lang="uk-UA" sz="1200" dirty="0">
                          <a:effectLst/>
                        </a:rPr>
                        <a:t>- образотворча діяльність</a:t>
                      </a:r>
                      <a:endParaRPr lang="ru-RU" sz="1200" dirty="0">
                        <a:effectLst/>
                      </a:endParaRPr>
                    </a:p>
                    <a:p>
                      <a:pPr>
                        <a:spcAft>
                          <a:spcPts val="0"/>
                        </a:spcAft>
                      </a:pPr>
                      <a:r>
                        <a:rPr lang="uk-UA" sz="1200" dirty="0">
                          <a:effectLst/>
                        </a:rPr>
                        <a:t>- комп’ютерна грамота</a:t>
                      </a:r>
                      <a:endParaRPr lang="ru-RU" sz="1200" dirty="0">
                        <a:effectLst/>
                      </a:endParaRPr>
                    </a:p>
                    <a:p>
                      <a:pPr>
                        <a:spcAft>
                          <a:spcPts val="0"/>
                        </a:spcAft>
                      </a:pPr>
                      <a:r>
                        <a:rPr lang="uk-UA" sz="1200" dirty="0">
                          <a:effectLst/>
                        </a:rPr>
                        <a:t>- тощо</a:t>
                      </a:r>
                      <a:endParaRPr lang="ru-RU" sz="1200" dirty="0">
                        <a:effectLst/>
                      </a:endParaRPr>
                    </a:p>
                    <a:p>
                      <a:pPr>
                        <a:spcAft>
                          <a:spcPts val="0"/>
                        </a:spcAft>
                      </a:pPr>
                      <a:r>
                        <a:rPr lang="uk-UA" sz="1200" dirty="0">
                          <a:effectLst/>
                        </a:rPr>
                        <a:t> </a:t>
                      </a:r>
                      <a:endParaRPr lang="ru-RU" sz="1200" dirty="0">
                        <a:effectLst/>
                        <a:latin typeface="Times New Roman"/>
                        <a:ea typeface="Times New Roman"/>
                      </a:endParaRPr>
                    </a:p>
                  </a:txBody>
                  <a:tcPr marL="0" marR="0" marT="0" marB="0"/>
                </a:tc>
                <a:tc>
                  <a:txBody>
                    <a:bodyPr/>
                    <a:lstStyle/>
                    <a:p>
                      <a:pPr algn="ctr">
                        <a:spcAft>
                          <a:spcPts val="0"/>
                        </a:spcAft>
                      </a:pPr>
                      <a:r>
                        <a:rPr lang="uk-UA" sz="1200">
                          <a:effectLst/>
                        </a:rPr>
                        <a:t>5</a:t>
                      </a:r>
                      <a:endParaRPr lang="ru-RU" sz="1200">
                        <a:effectLst/>
                      </a:endParaRPr>
                    </a:p>
                    <a:p>
                      <a:pPr algn="ctr">
                        <a:spcAft>
                          <a:spcPts val="0"/>
                        </a:spcAft>
                      </a:pPr>
                      <a:r>
                        <a:rPr lang="uk-UA" sz="1200">
                          <a:effectLst/>
                        </a:rPr>
                        <a:t>з них</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2</a:t>
                      </a:r>
                      <a:endParaRPr lang="ru-RU" sz="1200">
                        <a:effectLst/>
                      </a:endParaRPr>
                    </a:p>
                    <a:p>
                      <a:pPr algn="ctr">
                        <a:spcAft>
                          <a:spcPts val="0"/>
                        </a:spcAft>
                      </a:pPr>
                      <a:r>
                        <a:rPr lang="uk-UA" sz="1200">
                          <a:effectLst/>
                        </a:rPr>
                        <a:t>-</a:t>
                      </a:r>
                      <a:endParaRPr lang="ru-RU" sz="1200">
                        <a:effectLst/>
                      </a:endParaRPr>
                    </a:p>
                    <a:p>
                      <a:pPr algn="ctr">
                        <a:spcAft>
                          <a:spcPts val="0"/>
                        </a:spcAft>
                      </a:pPr>
                      <a:r>
                        <a:rPr lang="uk-UA" sz="1200">
                          <a:effectLst/>
                        </a:rPr>
                        <a:t>1</a:t>
                      </a:r>
                      <a:endParaRPr lang="ru-RU" sz="1200">
                        <a:effectLst/>
                        <a:latin typeface="Times New Roman"/>
                        <a:ea typeface="Times New Roman"/>
                      </a:endParaRPr>
                    </a:p>
                  </a:txBody>
                  <a:tcPr marL="0" marR="0" marT="0" marB="0"/>
                </a:tc>
              </a:tr>
              <a:tr h="237327">
                <a:tc>
                  <a:txBody>
                    <a:bodyPr/>
                    <a:lstStyle/>
                    <a:p>
                      <a:pPr>
                        <a:spcAft>
                          <a:spcPts val="0"/>
                        </a:spcAft>
                      </a:pPr>
                      <a:r>
                        <a:rPr lang="uk-UA" sz="1200">
                          <a:effectLst/>
                        </a:rPr>
                        <a:t>Максимальна кількість занять на тиждень</a:t>
                      </a:r>
                      <a:endParaRPr lang="ru-RU" sz="1200">
                        <a:effectLst/>
                        <a:latin typeface="Times New Roman"/>
                        <a:ea typeface="Times New Roman"/>
                      </a:endParaRPr>
                    </a:p>
                  </a:txBody>
                  <a:tcPr marL="0" marR="0" marT="0" marB="0"/>
                </a:tc>
                <a:tc>
                  <a:txBody>
                    <a:bodyPr/>
                    <a:lstStyle/>
                    <a:p>
                      <a:pPr algn="ctr">
                        <a:spcAft>
                          <a:spcPts val="0"/>
                        </a:spcAft>
                      </a:pPr>
                      <a:r>
                        <a:rPr lang="uk-UA" sz="1200">
                          <a:effectLst/>
                        </a:rPr>
                        <a:t>20</a:t>
                      </a:r>
                      <a:endParaRPr lang="ru-RU" sz="1200">
                        <a:effectLst/>
                        <a:latin typeface="Times New Roman"/>
                        <a:ea typeface="Times New Roman"/>
                      </a:endParaRPr>
                    </a:p>
                  </a:txBody>
                  <a:tcPr marL="0" marR="0" marT="0" marB="0"/>
                </a:tc>
              </a:tr>
              <a:tr h="433969">
                <a:tc>
                  <a:txBody>
                    <a:bodyPr/>
                    <a:lstStyle/>
                    <a:p>
                      <a:pPr>
                        <a:spcAft>
                          <a:spcPts val="0"/>
                        </a:spcAft>
                      </a:pPr>
                      <a:r>
                        <a:rPr lang="uk-UA" sz="1200">
                          <a:effectLst/>
                        </a:rPr>
                        <a:t>Максимально допустиме навчальне навантаження на тиждень на дитину (в астрономічних годинах)</a:t>
                      </a:r>
                      <a:r>
                        <a:rPr lang="uk-UA" sz="1200" baseline="30000">
                          <a:effectLst/>
                        </a:rPr>
                        <a:t> </a:t>
                      </a:r>
                      <a:endParaRPr lang="ru-RU" sz="1200">
                        <a:effectLst/>
                        <a:latin typeface="Times New Roman"/>
                        <a:ea typeface="Times New Roman"/>
                      </a:endParaRPr>
                    </a:p>
                  </a:txBody>
                  <a:tcPr marL="0" marR="0" marT="0" marB="0"/>
                </a:tc>
                <a:tc>
                  <a:txBody>
                    <a:bodyPr/>
                    <a:lstStyle/>
                    <a:p>
                      <a:pPr algn="ctr">
                        <a:spcAft>
                          <a:spcPts val="0"/>
                        </a:spcAft>
                      </a:pPr>
                      <a:r>
                        <a:rPr lang="uk-UA" sz="1200" dirty="0">
                          <a:effectLst/>
                        </a:rPr>
                        <a:t>8,3</a:t>
                      </a:r>
                      <a:endParaRPr lang="ru-RU" sz="12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81237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Методичні рекомендації до укладання розподілу</a:t>
            </a:r>
            <a:br>
              <a:rPr lang="uk-UA" sz="2800" b="1" dirty="0" smtClean="0"/>
            </a:br>
            <a:r>
              <a:rPr lang="uk-UA" sz="2800" b="1" dirty="0" smtClean="0"/>
              <a:t> та розкладу занять</a:t>
            </a:r>
            <a:endParaRPr lang="uk-UA" sz="2800" b="1" dirty="0"/>
          </a:p>
        </p:txBody>
      </p:sp>
      <p:sp>
        <p:nvSpPr>
          <p:cNvPr id="3" name="Объект 2"/>
          <p:cNvSpPr>
            <a:spLocks noGrp="1"/>
          </p:cNvSpPr>
          <p:nvPr>
            <p:ph idx="1"/>
          </p:nvPr>
        </p:nvSpPr>
        <p:spPr/>
        <p:txBody>
          <a:bodyPr>
            <a:normAutofit fontScale="70000" lnSpcReduction="20000"/>
          </a:bodyPr>
          <a:lstStyle/>
          <a:p>
            <a:pPr lvl="0"/>
            <a:r>
              <a:rPr lang="uk-UA" b="1" i="1" dirty="0" err="1"/>
              <a:t>Пізнавально</a:t>
            </a:r>
            <a:r>
              <a:rPr lang="uk-UA" b="1" i="1" dirty="0"/>
              <a:t>-дослідницька діяльність</a:t>
            </a:r>
            <a:r>
              <a:rPr lang="uk-UA" b="1" dirty="0"/>
              <a:t> </a:t>
            </a:r>
            <a:r>
              <a:rPr lang="uk-UA" dirty="0"/>
              <a:t>(у світі людей, особистісний розвиток) проводиться у формі спеціально організованих занять та ігрової діяльності (ігровий тренінг, різні види ігор), роботи з коректурними таблицями тощо. Ігрові форми роботи (ігровий тренінг) не враховані у загальну кількість занять.</a:t>
            </a:r>
            <a:endParaRPr lang="ru-RU" dirty="0"/>
          </a:p>
          <a:p>
            <a:pPr lvl="0"/>
            <a:r>
              <a:rPr lang="uk-UA" b="1" i="1" dirty="0"/>
              <a:t>Заняття з художньо-естетичної діяльності </a:t>
            </a:r>
            <a:r>
              <a:rPr lang="uk-UA" dirty="0"/>
              <a:t>(малювання, ліплення, аплікація, конструювання, художня література) проводяться предметні (на вивчення нової теми, формування нових умінь та навичок) та інтегровані. Варіанти інтеграції може обирати сам вихователь, або скористатися запропонованим форматом організації спільної діяльності вихователя з дітьми (карта активності тижня), що наведена у програмі «Впевнений старт» (ст. 58).</a:t>
            </a:r>
            <a:endParaRPr lang="ru-RU" dirty="0"/>
          </a:p>
          <a:p>
            <a:endParaRPr lang="uk-UA" dirty="0"/>
          </a:p>
        </p:txBody>
      </p:sp>
    </p:spTree>
    <p:extLst>
      <p:ext uri="{BB962C8B-B14F-4D97-AF65-F5344CB8AC3E}">
        <p14:creationId xmlns:p14="http://schemas.microsoft.com/office/powerpoint/2010/main" val="3916714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err="1"/>
              <a:t>Пізнавально</a:t>
            </a:r>
            <a:r>
              <a:rPr lang="uk-UA" b="1" i="1" dirty="0"/>
              <a:t>-дослідницька діяльність</a:t>
            </a:r>
            <a:r>
              <a:rPr lang="uk-UA" b="1" dirty="0"/>
              <a:t> </a:t>
            </a:r>
            <a:r>
              <a:rPr lang="uk-UA" dirty="0"/>
              <a:t>( а саме формування елементарних математичних уявлень) проводиться як під час окремих (предметних занять), так у межах інтегрованого заняття. У програмі «Впевнений старт» запропоновано проведення інтегрованого заняття, у межах якого реалізуються завдання з формування елементарних математичних уявлень та конструювання. </a:t>
            </a:r>
            <a:endParaRPr lang="ru-RU" dirty="0"/>
          </a:p>
          <a:p>
            <a:pPr lvl="0"/>
            <a:r>
              <a:rPr lang="uk-UA" b="1" i="1" dirty="0"/>
              <a:t>Мовленнєва діяльність</a:t>
            </a:r>
            <a:r>
              <a:rPr lang="uk-UA" b="1" dirty="0"/>
              <a:t> </a:t>
            </a:r>
            <a:r>
              <a:rPr lang="uk-UA" dirty="0"/>
              <a:t>(розвиток мовлення, грамота) у формі заняття здійснюється відповідно до обраного типу: предметне чи комплексне. У програмі «Впевнений старт» запропоновано проведення інтегрованого заняття, у межах якого реалізуються завдання з мовленнєвої та художньо-естетичної діяльності. </a:t>
            </a:r>
            <a:endParaRPr lang="ru-RU" dirty="0"/>
          </a:p>
          <a:p>
            <a:endParaRPr lang="uk-UA" dirty="0"/>
          </a:p>
        </p:txBody>
      </p:sp>
    </p:spTree>
    <p:extLst>
      <p:ext uri="{BB962C8B-B14F-4D97-AF65-F5344CB8AC3E}">
        <p14:creationId xmlns:p14="http://schemas.microsoft.com/office/powerpoint/2010/main" val="3910903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04813"/>
            <a:ext cx="2565400" cy="1211262"/>
          </a:xfrm>
        </p:spPr>
        <p:txBody>
          <a:bodyPr rtlCol="0" anchor="ctr">
            <a:normAutofit/>
          </a:bodyPr>
          <a:lstStyle/>
          <a:p>
            <a:pPr eaLnBrk="1" fontAlgn="auto" hangingPunct="1">
              <a:spcAft>
                <a:spcPts val="0"/>
              </a:spcAft>
              <a:defRPr/>
            </a:pPr>
            <a:r>
              <a:rPr lang="uk-UA" dirty="0" smtClean="0">
                <a:solidFill>
                  <a:schemeClr val="tx2">
                    <a:lumMod val="50000"/>
                  </a:schemeClr>
                </a:solidFill>
              </a:rPr>
              <a:t>Оновлена програма</a:t>
            </a:r>
            <a:br>
              <a:rPr lang="uk-UA" dirty="0" smtClean="0">
                <a:solidFill>
                  <a:schemeClr val="tx2">
                    <a:lumMod val="50000"/>
                  </a:schemeClr>
                </a:solidFill>
              </a:rPr>
            </a:br>
            <a:r>
              <a:rPr lang="uk-UA" dirty="0" smtClean="0">
                <a:solidFill>
                  <a:schemeClr val="tx2">
                    <a:lumMod val="50000"/>
                  </a:schemeClr>
                </a:solidFill>
              </a:rPr>
              <a:t>ВПЕВНЕНИЙ СТАРТ</a:t>
            </a:r>
            <a:endParaRPr lang="ru-RU" dirty="0">
              <a:solidFill>
                <a:schemeClr val="tx2">
                  <a:lumMod val="50000"/>
                </a:schemeClr>
              </a:solidFill>
            </a:endParaRPr>
          </a:p>
        </p:txBody>
      </p:sp>
      <p:pic>
        <p:nvPicPr>
          <p:cNvPr id="5123" name="Содержимое 4" descr="ВС_програма_обкладинка_правильний.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1538" y="273050"/>
            <a:ext cx="4138612" cy="5853113"/>
          </a:xfrm>
        </p:spPr>
      </p:pic>
      <p:sp>
        <p:nvSpPr>
          <p:cNvPr id="4" name="Текст 3"/>
          <p:cNvSpPr>
            <a:spLocks noGrp="1"/>
          </p:cNvSpPr>
          <p:nvPr>
            <p:ph type="body" sz="half" idx="2"/>
          </p:nvPr>
        </p:nvSpPr>
        <p:spPr>
          <a:xfrm>
            <a:off x="1187450" y="1628775"/>
            <a:ext cx="3455988" cy="4392613"/>
          </a:xfrm>
        </p:spPr>
        <p:txBody>
          <a:bodyPr rtlCol="0">
            <a:normAutofit/>
          </a:bodyPr>
          <a:lstStyle/>
          <a:p>
            <a:pPr eaLnBrk="1" fontAlgn="auto" hangingPunct="1">
              <a:spcAft>
                <a:spcPts val="0"/>
              </a:spcAft>
              <a:buFont typeface="Arial" pitchFamily="34" charset="0"/>
              <a:buNone/>
              <a:defRPr/>
            </a:pPr>
            <a:r>
              <a:rPr lang="uk-UA" sz="1800" dirty="0" smtClean="0">
                <a:solidFill>
                  <a:schemeClr val="tx2">
                    <a:lumMod val="50000"/>
                  </a:schemeClr>
                </a:solidFill>
              </a:rPr>
              <a:t>ГРИФ </a:t>
            </a:r>
            <a:r>
              <a:rPr lang="uk-UA" sz="1800" dirty="0" err="1" smtClean="0">
                <a:solidFill>
                  <a:schemeClr val="tx2">
                    <a:lumMod val="50000"/>
                  </a:schemeClr>
                </a:solidFill>
              </a:rPr>
              <a:t>“Рекомендовано</a:t>
            </a:r>
            <a:r>
              <a:rPr lang="uk-UA" sz="1800" dirty="0" smtClean="0">
                <a:solidFill>
                  <a:schemeClr val="tx2">
                    <a:lumMod val="50000"/>
                  </a:schemeClr>
                </a:solidFill>
              </a:rPr>
              <a:t> МОН </a:t>
            </a:r>
            <a:r>
              <a:rPr lang="uk-UA" sz="1800" dirty="0" err="1" smtClean="0">
                <a:solidFill>
                  <a:schemeClr val="tx2">
                    <a:lumMod val="50000"/>
                  </a:schemeClr>
                </a:solidFill>
              </a:rPr>
              <a:t>України”</a:t>
            </a:r>
            <a:r>
              <a:rPr lang="uk-UA" sz="1800" dirty="0" smtClean="0">
                <a:solidFill>
                  <a:schemeClr val="tx2">
                    <a:lumMod val="50000"/>
                  </a:schemeClr>
                </a:solidFill>
              </a:rPr>
              <a:t>  (Лист МОН України </a:t>
            </a:r>
            <a:br>
              <a:rPr lang="uk-UA" sz="1800" dirty="0" smtClean="0">
                <a:solidFill>
                  <a:schemeClr val="tx2">
                    <a:lumMod val="50000"/>
                  </a:schemeClr>
                </a:solidFill>
              </a:rPr>
            </a:br>
            <a:r>
              <a:rPr lang="uk-UA" sz="1800" dirty="0" smtClean="0">
                <a:solidFill>
                  <a:schemeClr val="tx2">
                    <a:lumMod val="50000"/>
                  </a:schemeClr>
                </a:solidFill>
              </a:rPr>
              <a:t>№ 1/11-7684 від 01.08.2017)</a:t>
            </a: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Розроблена  у відповідності до Базового компоненту </a:t>
            </a:r>
            <a:br>
              <a:rPr lang="uk-UA" sz="1800" dirty="0" smtClean="0">
                <a:solidFill>
                  <a:schemeClr val="tx2">
                    <a:lumMod val="50000"/>
                  </a:schemeClr>
                </a:solidFill>
              </a:rPr>
            </a:br>
            <a:r>
              <a:rPr lang="uk-UA" sz="1800" dirty="0" smtClean="0">
                <a:solidFill>
                  <a:schemeClr val="tx2">
                    <a:lumMod val="50000"/>
                  </a:schemeClr>
                </a:solidFill>
              </a:rPr>
              <a:t>дошкільної </a:t>
            </a:r>
            <a:r>
              <a:rPr lang="uk-UA" sz="1800" dirty="0" smtClean="0">
                <a:solidFill>
                  <a:schemeClr val="tx2">
                    <a:lumMod val="50000"/>
                  </a:schemeClr>
                </a:solidFill>
              </a:rPr>
              <a:t>освіти</a:t>
            </a:r>
            <a:endParaRPr lang="uk-UA" sz="1800" dirty="0" smtClean="0">
              <a:solidFill>
                <a:schemeClr val="tx2">
                  <a:lumMod val="50000"/>
                </a:schemeClr>
              </a:solidFill>
            </a:endParaRPr>
          </a:p>
          <a:p>
            <a:pPr eaLnBrk="1" fontAlgn="auto" hangingPunct="1">
              <a:spcAft>
                <a:spcPts val="0"/>
              </a:spcAft>
              <a:buFont typeface="Arial" pitchFamily="34" charset="0"/>
              <a:buNone/>
              <a:defRPr/>
            </a:pPr>
            <a:endParaRPr lang="uk-UA" sz="1800" dirty="0" smtClean="0">
              <a:solidFill>
                <a:schemeClr val="tx2">
                  <a:lumMod val="50000"/>
                </a:schemeClr>
              </a:solidFill>
            </a:endParaRPr>
          </a:p>
          <a:p>
            <a:pPr eaLnBrk="1" fontAlgn="auto" hangingPunct="1">
              <a:spcAft>
                <a:spcPts val="0"/>
              </a:spcAft>
              <a:buFont typeface="Arial" pitchFamily="34" charset="0"/>
              <a:buNone/>
              <a:defRPr/>
            </a:pPr>
            <a:r>
              <a:rPr lang="uk-UA" sz="1800" dirty="0" smtClean="0">
                <a:solidFill>
                  <a:schemeClr val="tx2">
                    <a:lumMod val="50000"/>
                  </a:schemeClr>
                </a:solidFill>
              </a:rPr>
              <a:t>Відповідає положенням </a:t>
            </a:r>
            <a:br>
              <a:rPr lang="uk-UA" sz="1800" dirty="0" smtClean="0">
                <a:solidFill>
                  <a:schemeClr val="tx2">
                    <a:lumMod val="50000"/>
                  </a:schemeClr>
                </a:solidFill>
              </a:rPr>
            </a:br>
            <a:r>
              <a:rPr lang="uk-UA" sz="1800" dirty="0" smtClean="0">
                <a:solidFill>
                  <a:schemeClr val="tx2">
                    <a:lumMod val="50000"/>
                  </a:schemeClr>
                </a:solidFill>
              </a:rPr>
              <a:t>концепції  освітньої реформи </a:t>
            </a:r>
            <a:br>
              <a:rPr lang="uk-UA" sz="1800" dirty="0" smtClean="0">
                <a:solidFill>
                  <a:schemeClr val="tx2">
                    <a:lumMod val="50000"/>
                  </a:schemeClr>
                </a:solidFill>
              </a:rPr>
            </a:br>
            <a:r>
              <a:rPr lang="uk-UA" sz="1800" dirty="0" err="1" smtClean="0">
                <a:solidFill>
                  <a:schemeClr val="tx2">
                    <a:lumMod val="50000"/>
                  </a:schemeClr>
                </a:solidFill>
              </a:rPr>
              <a:t>“Нова</a:t>
            </a:r>
            <a:r>
              <a:rPr lang="uk-UA" sz="1800" dirty="0" smtClean="0">
                <a:solidFill>
                  <a:schemeClr val="tx2">
                    <a:lumMod val="50000"/>
                  </a:schemeClr>
                </a:solidFill>
              </a:rPr>
              <a:t> українська </a:t>
            </a:r>
            <a:r>
              <a:rPr lang="uk-UA" sz="1800" dirty="0" err="1" smtClean="0">
                <a:solidFill>
                  <a:schemeClr val="tx2">
                    <a:lumMod val="50000"/>
                  </a:schemeClr>
                </a:solidFill>
              </a:rPr>
              <a:t>школа”</a:t>
            </a:r>
            <a:endParaRPr lang="uk-UA" sz="1800" dirty="0" smtClean="0">
              <a:solidFill>
                <a:schemeClr val="tx2">
                  <a:lumMod val="50000"/>
                </a:schemeClr>
              </a:solidFill>
            </a:endParaRPr>
          </a:p>
          <a:p>
            <a:pPr eaLnBrk="1" fontAlgn="auto" hangingPunct="1">
              <a:spcAft>
                <a:spcPts val="0"/>
              </a:spcAft>
              <a:buFont typeface="Arial" pitchFamily="34" charset="0"/>
              <a:buNone/>
              <a:defRPr/>
            </a:pPr>
            <a:endParaRPr lang="uk-UA" dirty="0" smtClean="0"/>
          </a:p>
        </p:txBody>
      </p:sp>
    </p:spTree>
    <p:extLst>
      <p:ext uri="{BB962C8B-B14F-4D97-AF65-F5344CB8AC3E}">
        <p14:creationId xmlns:p14="http://schemas.microsoft.com/office/powerpoint/2010/main" val="133940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uk-UA"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lvl="0"/>
            <a:r>
              <a:rPr lang="uk-UA" b="1" i="1" dirty="0"/>
              <a:t>Заняття з фізичної культури</a:t>
            </a:r>
            <a:r>
              <a:rPr lang="uk-UA" b="1" dirty="0"/>
              <a:t> </a:t>
            </a:r>
            <a:r>
              <a:rPr lang="uk-UA" dirty="0"/>
              <a:t>(</a:t>
            </a:r>
            <a:r>
              <a:rPr lang="uk-UA" dirty="0" err="1"/>
              <a:t>здоров’язберігальна</a:t>
            </a:r>
            <a:r>
              <a:rPr lang="uk-UA" dirty="0"/>
              <a:t>, рухова діяльність) не враховуються в загальну кількість занять на тиждень.</a:t>
            </a:r>
            <a:endParaRPr lang="ru-RU" dirty="0"/>
          </a:p>
          <a:p>
            <a:r>
              <a:rPr lang="uk-UA" dirty="0" smtClean="0"/>
              <a:t>Методичний </a:t>
            </a:r>
            <a:r>
              <a:rPr lang="uk-UA" dirty="0"/>
              <a:t>посібник «Книга вихователя» (до програми «Впевнений старт») містить розклад навчального навантаження за видами діяльності, який укладено на 10 днів. Це відрізняється від звичних підходів укладання розкладу на робочий тиждень, що зумовлено тривалістю вивчення певної теми за блочно-тематичним принципом планування. Але кількість занять при такому підході не може перевищувати гранично допустиме навчальне навантаження.</a:t>
            </a:r>
            <a:endParaRPr lang="ru-RU" dirty="0"/>
          </a:p>
          <a:p>
            <a:endParaRPr lang="uk-UA" dirty="0"/>
          </a:p>
        </p:txBody>
      </p:sp>
    </p:spTree>
    <p:extLst>
      <p:ext uri="{BB962C8B-B14F-4D97-AF65-F5344CB8AC3E}">
        <p14:creationId xmlns:p14="http://schemas.microsoft.com/office/powerpoint/2010/main" val="3014319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2714625"/>
            <a:ext cx="8229600" cy="3411538"/>
          </a:xfrm>
        </p:spPr>
        <p:txBody>
          <a:bodyPr/>
          <a:lstStyle/>
          <a:p>
            <a:pPr algn="ctr" eaLnBrk="1" hangingPunct="1">
              <a:buFontTx/>
              <a:buNone/>
            </a:pPr>
            <a:r>
              <a:rPr lang="uk-UA" altLang="ru-RU" b="1" smtClean="0">
                <a:latin typeface="Times New Roman" pitchFamily="18" charset="0"/>
                <a:cs typeface="Times New Roman" pitchFamily="18" charset="0"/>
              </a:rPr>
              <a:t>КВНЗ «Харківська академія неперервної освіти»</a:t>
            </a:r>
          </a:p>
          <a:p>
            <a:pPr algn="ctr" eaLnBrk="1" hangingPunct="1">
              <a:buFontTx/>
              <a:buNone/>
            </a:pPr>
            <a:r>
              <a:rPr lang="uk-UA" altLang="ru-RU" smtClean="0">
                <a:latin typeface="Times New Roman" pitchFamily="18" charset="0"/>
                <a:cs typeface="Times New Roman" pitchFamily="18" charset="0"/>
              </a:rPr>
              <a:t>Центр</a:t>
            </a:r>
            <a:r>
              <a:rPr lang="en-US" altLang="ru-RU" smtClean="0">
                <a:latin typeface="Times New Roman" pitchFamily="18" charset="0"/>
                <a:cs typeface="Times New Roman" pitchFamily="18" charset="0"/>
              </a:rPr>
              <a:t> </a:t>
            </a:r>
            <a:r>
              <a:rPr lang="uk-UA" altLang="ru-RU" smtClean="0">
                <a:latin typeface="Times New Roman" pitchFamily="18" charset="0"/>
                <a:cs typeface="Times New Roman" pitchFamily="18" charset="0"/>
              </a:rPr>
              <a:t>громадянського виховання</a:t>
            </a:r>
          </a:p>
          <a:p>
            <a:pPr algn="ctr" eaLnBrk="1" hangingPunct="1">
              <a:buFontTx/>
              <a:buNone/>
            </a:pPr>
            <a:r>
              <a:rPr lang="uk-UA" altLang="ru-RU" smtClean="0">
                <a:latin typeface="Times New Roman" pitchFamily="18" charset="0"/>
                <a:cs typeface="Times New Roman" pitchFamily="18" charset="0"/>
              </a:rPr>
              <a:t> т. 731- 50 - 52</a:t>
            </a:r>
          </a:p>
          <a:p>
            <a:pPr algn="ctr" eaLnBrk="1" hangingPunct="1">
              <a:buFontTx/>
              <a:buNone/>
            </a:pPr>
            <a:r>
              <a:rPr lang="en-US" altLang="ru-RU" b="1" smtClean="0">
                <a:latin typeface="Times New Roman" pitchFamily="18" charset="0"/>
                <a:cs typeface="Times New Roman" pitchFamily="18" charset="0"/>
              </a:rPr>
              <a:t>http://edu-post-diploma.kharkov.ua</a:t>
            </a:r>
            <a:endParaRPr lang="ru-RU" altLang="ru-RU" b="1" smtClean="0">
              <a:latin typeface="Times New Roman" pitchFamily="18" charset="0"/>
              <a:cs typeface="Times New Roman" pitchFamily="18" charset="0"/>
            </a:endParaRPr>
          </a:p>
          <a:p>
            <a:pPr algn="ctr" eaLnBrk="1" hangingPunct="1">
              <a:buFontTx/>
              <a:buNone/>
            </a:pPr>
            <a:r>
              <a:rPr lang="en-US" altLang="ru-RU" b="1" smtClean="0">
                <a:latin typeface="Times New Roman" pitchFamily="18" charset="0"/>
                <a:cs typeface="Times New Roman" pitchFamily="18" charset="0"/>
              </a:rPr>
              <a:t>nova_gromada@ukr.net</a:t>
            </a:r>
            <a:endParaRPr lang="ru-RU" altLang="ru-RU" b="1" smtClean="0">
              <a:latin typeface="Times New Roman" pitchFamily="18" charset="0"/>
              <a:cs typeface="Times New Roman" pitchFamily="18" charset="0"/>
            </a:endParaRPr>
          </a:p>
        </p:txBody>
      </p:sp>
      <p:sp>
        <p:nvSpPr>
          <p:cNvPr id="5" name="Прямоугольник 4"/>
          <p:cNvSpPr/>
          <p:nvPr/>
        </p:nvSpPr>
        <p:spPr>
          <a:xfrm>
            <a:off x="1957438" y="357166"/>
            <a:ext cx="5229124" cy="1754326"/>
          </a:xfrm>
          <a:prstGeom prst="rect">
            <a:avLst/>
          </a:prstGeom>
          <a:noFill/>
        </p:spPr>
        <p:txBody>
          <a:bodyPr>
            <a:spAutoFit/>
          </a:bodyPr>
          <a:lstStyle/>
          <a:p>
            <a:pPr algn="ctr">
              <a:defRPr/>
            </a:pP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endParaRPr>
          </a:p>
          <a:p>
            <a:pPr algn="ctr">
              <a:defRPr/>
            </a:pPr>
            <a:r>
              <a:rPr lang="uk-UA"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cs typeface="Times New Roman" pitchFamily="18" charset="0"/>
              </a:rPr>
              <a:t>Дякую за увагу</a:t>
            </a:r>
            <a:r>
              <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cs typeface="Times New Roman" pitchFamily="18" charset="0"/>
              </a:rPr>
              <a:t>!</a:t>
            </a:r>
            <a:endParaRPr lang="uk-U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charset="0"/>
            </a:endParaRPr>
          </a:p>
        </p:txBody>
      </p:sp>
    </p:spTree>
    <p:extLst>
      <p:ext uri="{BB962C8B-B14F-4D97-AF65-F5344CB8AC3E}">
        <p14:creationId xmlns:p14="http://schemas.microsoft.com/office/powerpoint/2010/main" val="92115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01881"/>
            <a:ext cx="7886700" cy="13255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Характеристика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2295014598"/>
              </p:ext>
            </p:extLst>
          </p:nvPr>
        </p:nvGraphicFramePr>
        <p:xfrm>
          <a:off x="539552" y="1354554"/>
          <a:ext cx="8438193" cy="488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16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49383"/>
            <a:ext cx="7886700" cy="54032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Характеристика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1358489963"/>
              </p:ext>
            </p:extLst>
          </p:nvPr>
        </p:nvGraphicFramePr>
        <p:xfrm>
          <a:off x="611560" y="1136072"/>
          <a:ext cx="8255350" cy="5101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196" y="281998"/>
            <a:ext cx="7886700" cy="108960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Характеристика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2307183820"/>
              </p:ext>
            </p:extLst>
          </p:nvPr>
        </p:nvGraphicFramePr>
        <p:xfrm>
          <a:off x="683569" y="1451552"/>
          <a:ext cx="8233562" cy="464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66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Мета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1848103382"/>
              </p:ext>
            </p:extLst>
          </p:nvPr>
        </p:nvGraphicFramePr>
        <p:xfrm>
          <a:off x="955964" y="1676368"/>
          <a:ext cx="7841672" cy="398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054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4172"/>
            <a:ext cx="7886700" cy="107575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 Змістова частина програми:</a:t>
            </a:r>
            <a:br>
              <a:rPr lang="uk-UA" sz="3200" b="1" spc="50" dirty="0" smtClean="0">
                <a:ln w="11430"/>
                <a:solidFill>
                  <a:srgbClr val="002060"/>
                </a:solidFill>
                <a:effectLst>
                  <a:outerShdw blurRad="76200" dist="50800" dir="5400000" algn="tl" rotWithShape="0">
                    <a:srgbClr val="000000">
                      <a:alpha val="65000"/>
                    </a:srgbClr>
                  </a:outerShdw>
                </a:effectLst>
                <a:latin typeface="+mn-lt"/>
              </a:rPr>
            </a:br>
            <a:r>
              <a:rPr lang="uk-UA" sz="3200" b="1" spc="50" dirty="0" smtClean="0">
                <a:ln w="11430"/>
                <a:solidFill>
                  <a:srgbClr val="002060"/>
                </a:solidFill>
                <a:effectLst>
                  <a:outerShdw blurRad="76200" dist="50800" dir="5400000" algn="tl" rotWithShape="0">
                    <a:srgbClr val="000000">
                      <a:alpha val="65000"/>
                    </a:srgbClr>
                  </a:outerShdw>
                </a:effectLst>
                <a:latin typeface="+mn-lt"/>
              </a:rPr>
              <a:t>виклад освітніх завдань</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nvPr>
        </p:nvGraphicFramePr>
        <p:xfrm>
          <a:off x="1011382" y="1080653"/>
          <a:ext cx="7744691" cy="5527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2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26576"/>
            <a:ext cx="7886700" cy="13255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Змістова частина програми:</a:t>
            </a:r>
            <a:br>
              <a:rPr lang="uk-UA" sz="3200" b="1" spc="50" dirty="0" smtClean="0">
                <a:ln w="11430"/>
                <a:solidFill>
                  <a:srgbClr val="002060"/>
                </a:solidFill>
                <a:effectLst>
                  <a:outerShdw blurRad="76200" dist="50800" dir="5400000" algn="tl" rotWithShape="0">
                    <a:srgbClr val="000000">
                      <a:alpha val="65000"/>
                    </a:srgbClr>
                  </a:outerShdw>
                </a:effectLst>
                <a:latin typeface="+mn-lt"/>
              </a:rPr>
            </a:br>
            <a:r>
              <a:rPr lang="uk-UA" sz="3200" b="1" spc="50" dirty="0" smtClean="0">
                <a:ln w="11430"/>
                <a:solidFill>
                  <a:srgbClr val="002060"/>
                </a:solidFill>
                <a:effectLst>
                  <a:outerShdw blurRad="76200" dist="50800" dir="5400000" algn="tl" rotWithShape="0">
                    <a:srgbClr val="000000">
                      <a:alpha val="65000"/>
                    </a:srgbClr>
                  </a:outerShdw>
                </a:effectLst>
                <a:latin typeface="+mn-lt"/>
              </a:rPr>
              <a:t>результати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extLst>
              <p:ext uri="{D42A27DB-BD31-4B8C-83A1-F6EECF244321}">
                <p14:modId xmlns:p14="http://schemas.microsoft.com/office/powerpoint/2010/main" val="36935659"/>
              </p:ext>
            </p:extLst>
          </p:nvPr>
        </p:nvGraphicFramePr>
        <p:xfrm>
          <a:off x="539552" y="1368424"/>
          <a:ext cx="8308305" cy="472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40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49383"/>
            <a:ext cx="7886700" cy="609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spc="50" dirty="0" smtClean="0">
                <a:ln w="11430"/>
                <a:solidFill>
                  <a:srgbClr val="002060"/>
                </a:solidFill>
                <a:effectLst>
                  <a:outerShdw blurRad="76200" dist="50800" dir="5400000" algn="tl" rotWithShape="0">
                    <a:srgbClr val="000000">
                      <a:alpha val="65000"/>
                    </a:srgbClr>
                  </a:outerShdw>
                </a:effectLst>
                <a:latin typeface="+mn-lt"/>
              </a:rPr>
              <a:t>Додатки до програми</a:t>
            </a:r>
            <a:endParaRPr lang="ru-RU" sz="3200" b="1" spc="50" dirty="0">
              <a:ln w="11430"/>
              <a:solidFill>
                <a:srgbClr val="002060"/>
              </a:solidFill>
              <a:effectLst>
                <a:outerShdw blurRad="76200" dist="50800" dir="5400000" algn="tl" rotWithShape="0">
                  <a:srgbClr val="000000">
                    <a:alpha val="65000"/>
                  </a:srgbClr>
                </a:outerShdw>
              </a:effectLst>
              <a:latin typeface="+mn-lt"/>
            </a:endParaRPr>
          </a:p>
        </p:txBody>
      </p:sp>
      <p:graphicFrame>
        <p:nvGraphicFramePr>
          <p:cNvPr id="29" name="Содержимое 28"/>
          <p:cNvGraphicFramePr>
            <a:graphicFrameLocks noGrp="1"/>
          </p:cNvGraphicFramePr>
          <p:nvPr>
            <p:ph idx="1"/>
          </p:nvPr>
        </p:nvGraphicFramePr>
        <p:xfrm>
          <a:off x="1288473" y="858983"/>
          <a:ext cx="7503967" cy="4779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72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848</Words>
  <Application>Microsoft Office PowerPoint</Application>
  <PresentationFormat>Экран (4:3)</PresentationFormat>
  <Paragraphs>129</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Організація освітнього процесу   з дітьми старшого дошкільного віку за освітньою програмою «Впевнений старт»</vt:lpstr>
      <vt:lpstr>Оновлена програма ВПЕВНЕНИЙ СТАРТ</vt:lpstr>
      <vt:lpstr>Характеристика програми</vt:lpstr>
      <vt:lpstr>Характеристика програми</vt:lpstr>
      <vt:lpstr>Характеристика програми</vt:lpstr>
      <vt:lpstr>Мета програми</vt:lpstr>
      <vt:lpstr> Змістова частина програми: виклад освітніх завдань</vt:lpstr>
      <vt:lpstr>Змістова частина програми: результати</vt:lpstr>
      <vt:lpstr>Додатки до програми</vt:lpstr>
      <vt:lpstr>Фокус програми</vt:lpstr>
      <vt:lpstr>ВИХОВАТЕЛЮ –  методичні рекомендації (1,2,3 ч) </vt:lpstr>
      <vt:lpstr>ДИТИНІ  та БАТЬКАМ –  комплект навчальних посібників: Книга дошкільника (1,2,3 ч.)</vt:lpstr>
      <vt:lpstr>АЛЬБОМ  З ХУДОЖНЬО-ТВОРЧОЇ ДІЯЛЬНОСТІ (1,2,3 ч)</vt:lpstr>
      <vt:lpstr>ПРОЕКТ “ВПЕВНЕНИЙ СТАРТ”</vt:lpstr>
      <vt:lpstr>  Тренінг за програмою підготовки тренерів для навчання вихователів закладів дошкільної освіти  за програмно-методичним комплексом  «Впевнений старт» (26-27,02, 01-02.03.2018) (у межах угоди між Інститутом психології імені Г.С. Костюка Національної академії педагогічних наук України та КВНЗ «Харківська академія неперервної освіти»)   </vt:lpstr>
      <vt:lpstr>Методичні рекомендації  щодо організації освітнього процесу в закладах дошкільної освіти Харківської області за освітньою програмою для дітей старшого дошкільного віку  «Впевнений старт»</vt:lpstr>
      <vt:lpstr>Розподіл групових фронтальних занять на тиждень </vt:lpstr>
      <vt:lpstr>Методичні рекомендації до укладання розподілу  та розкладу занять</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Алла Остапенко</dc:creator>
  <cp:lastModifiedBy>Алла Остапенко</cp:lastModifiedBy>
  <cp:revision>6</cp:revision>
  <dcterms:created xsi:type="dcterms:W3CDTF">2018-06-05T12:06:10Z</dcterms:created>
  <dcterms:modified xsi:type="dcterms:W3CDTF">2018-06-05T13:38:26Z</dcterms:modified>
</cp:coreProperties>
</file>