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79" r:id="rId4"/>
    <p:sldId id="257" r:id="rId5"/>
    <p:sldId id="263" r:id="rId6"/>
    <p:sldId id="324" r:id="rId7"/>
    <p:sldId id="281" r:id="rId8"/>
    <p:sldId id="313" r:id="rId9"/>
    <p:sldId id="262" r:id="rId10"/>
    <p:sldId id="265" r:id="rId11"/>
    <p:sldId id="325" r:id="rId12"/>
    <p:sldId id="326" r:id="rId13"/>
    <p:sldId id="280" r:id="rId14"/>
    <p:sldId id="259" r:id="rId15"/>
    <p:sldId id="283" r:id="rId16"/>
    <p:sldId id="327" r:id="rId17"/>
    <p:sldId id="328" r:id="rId18"/>
    <p:sldId id="284" r:id="rId19"/>
    <p:sldId id="329" r:id="rId20"/>
    <p:sldId id="285" r:id="rId21"/>
    <p:sldId id="330" r:id="rId22"/>
    <p:sldId id="286" r:id="rId23"/>
    <p:sldId id="287" r:id="rId24"/>
    <p:sldId id="314" r:id="rId25"/>
    <p:sldId id="315" r:id="rId26"/>
    <p:sldId id="288" r:id="rId27"/>
    <p:sldId id="264" r:id="rId28"/>
    <p:sldId id="331" r:id="rId29"/>
    <p:sldId id="289" r:id="rId30"/>
    <p:sldId id="33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026E"/>
    <a:srgbClr val="CE1163"/>
    <a:srgbClr val="00007E"/>
    <a:srgbClr val="273864"/>
    <a:srgbClr val="911263"/>
    <a:srgbClr val="812B6F"/>
    <a:srgbClr val="3849F9"/>
    <a:srgbClr val="1624E5"/>
    <a:srgbClr val="1624E6"/>
    <a:srgbClr val="9FAB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50800" cap="rnd">
              <a:solidFill>
                <a:srgbClr val="1624E5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Лист1!$A$2:$A$6</c:f>
              <c:strCache>
                <c:ptCount val="5"/>
                <c:pt idx="0">
                  <c:v>2014/2015 н.р.</c:v>
                </c:pt>
                <c:pt idx="1">
                  <c:v>2015/2016 н.р.</c:v>
                </c:pt>
                <c:pt idx="2">
                  <c:v>2016/2017 н.р.</c:v>
                </c:pt>
                <c:pt idx="3">
                  <c:v>2017/2018 н.р.</c:v>
                </c:pt>
                <c:pt idx="4">
                  <c:v>2018/2019 н.р.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25.5</c:v>
                </c:pt>
                <c:pt idx="1">
                  <c:v>26.6</c:v>
                </c:pt>
                <c:pt idx="2">
                  <c:v>25.9</c:v>
                </c:pt>
                <c:pt idx="3">
                  <c:v>27.1</c:v>
                </c:pt>
                <c:pt idx="4">
                  <c:v>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009-4CFF-9BA0-A858F44FEE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3468600"/>
        <c:axId val="553474504"/>
      </c:lineChart>
      <c:catAx>
        <c:axId val="553468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70000"/>
              </a:lnSpc>
              <a:defRPr sz="1400" b="1" i="0" u="none" strike="noStrike" kern="1200" baseline="0">
                <a:solidFill>
                  <a:srgbClr val="812B6F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+mn-cs"/>
              </a:defRPr>
            </a:pPr>
            <a:endParaRPr lang="en-US"/>
          </a:p>
        </c:txPr>
        <c:crossAx val="553474504"/>
        <c:crosses val="autoZero"/>
        <c:auto val="1"/>
        <c:lblAlgn val="ctr"/>
        <c:lblOffset val="100"/>
        <c:noMultiLvlLbl val="0"/>
      </c:catAx>
      <c:valAx>
        <c:axId val="5534745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553468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E7834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76200" cap="rnd">
              <a:solidFill>
                <a:srgbClr val="AD026E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Лист1!$A$2:$A$4</c:f>
              <c:strCache>
                <c:ptCount val="3"/>
                <c:pt idx="0">
                  <c:v>2016/2017 н.р.</c:v>
                </c:pt>
                <c:pt idx="1">
                  <c:v>2017/2018 н.р.</c:v>
                </c:pt>
                <c:pt idx="2">
                  <c:v>2018/2019 н.р.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102</c:v>
                </c:pt>
                <c:pt idx="1">
                  <c:v>105</c:v>
                </c:pt>
                <c:pt idx="2">
                  <c:v>108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9B-49F7-80A7-4931D6D2F9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3468600"/>
        <c:axId val="553474504"/>
      </c:lineChart>
      <c:catAx>
        <c:axId val="5534686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>
            <a:outerShdw blurRad="50800" dist="38100" dir="5400000" algn="t" rotWithShape="0">
              <a:schemeClr val="bg1">
                <a:alpha val="40000"/>
              </a:schemeClr>
            </a:outerShdw>
          </a:effectLst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70000"/>
              </a:lnSpc>
              <a:defRPr sz="1600" b="1" i="0" u="none" strike="noStrike" kern="1200" baseline="0">
                <a:solidFill>
                  <a:srgbClr val="812B6F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+mn-cs"/>
              </a:defRPr>
            </a:pPr>
            <a:endParaRPr lang="en-US"/>
          </a:p>
        </c:txPr>
        <c:crossAx val="553474504"/>
        <c:crosses val="autoZero"/>
        <c:auto val="1"/>
        <c:lblAlgn val="ctr"/>
        <c:lblOffset val="100"/>
        <c:noMultiLvlLbl val="0"/>
      </c:catAx>
      <c:valAx>
        <c:axId val="55347450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553468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0E7834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58"/>
      <c:rAngAx val="0"/>
      <c:perspective val="0"/>
    </c:view3D>
    <c:floor>
      <c:thickness val="0"/>
      <c:spPr>
        <a:noFill/>
        <a:ln w="9525" cap="flat" cmpd="sng" algn="ctr">
          <a:solidFill>
            <a:schemeClr val="tx1">
              <a:tint val="75000"/>
              <a:shade val="95000"/>
              <a:satMod val="105000"/>
            </a:schemeClr>
          </a:solidFill>
          <a:prstDash val="solid"/>
          <a:round/>
        </a:ln>
        <a:effectLst/>
        <a:sp3d contourW="9525">
          <a:contourClr>
            <a:schemeClr val="tx1">
              <a:tint val="75000"/>
              <a:shade val="95000"/>
              <a:satMod val="105000"/>
            </a:schemeClr>
          </a:contourClr>
        </a:sp3d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578947368421053"/>
          <c:y val="0.20168067226890757"/>
          <c:w val="0.83157894736842108"/>
          <c:h val="0.52521008403361347"/>
        </c:manualLayout>
      </c:layout>
      <c:pie3DChart>
        <c:varyColors val="1"/>
        <c:ser>
          <c:idx val="0"/>
          <c:order val="0"/>
          <c:explosion val="7"/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4295-4F71-AF2E-87B40CB3F411}"/>
              </c:ext>
            </c:extLst>
          </c:dPt>
          <c:dPt>
            <c:idx val="1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4295-4F71-AF2E-87B40CB3F411}"/>
              </c:ext>
            </c:extLst>
          </c:dPt>
          <c:dPt>
            <c:idx val="2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4295-4F71-AF2E-87B40CB3F411}"/>
              </c:ext>
            </c:extLst>
          </c:dPt>
          <c:dPt>
            <c:idx val="3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4295-4F71-AF2E-87B40CB3F411}"/>
              </c:ext>
            </c:extLst>
          </c:dPt>
          <c:dPt>
            <c:idx val="4"/>
            <c:bubble3D val="0"/>
            <c:spPr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4295-4F71-AF2E-87B40CB3F411}"/>
              </c:ext>
            </c:extLst>
          </c:dPt>
          <c:dLbls>
            <c:dLbl>
              <c:idx val="0"/>
              <c:layout>
                <c:manualLayout>
                  <c:x val="-7.8501299363938654E-2"/>
                  <c:y val="-6.79564277263269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95-4F71-AF2E-87B40CB3F411}"/>
                </c:ext>
              </c:extLst>
            </c:dLbl>
            <c:dLbl>
              <c:idx val="1"/>
              <c:layout>
                <c:manualLayout>
                  <c:x val="-9.3270721719916808E-2"/>
                  <c:y val="-0.227213631974759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95-4F71-AF2E-87B40CB3F411}"/>
                </c:ext>
              </c:extLst>
            </c:dLbl>
            <c:dLbl>
              <c:idx val="2"/>
              <c:layout>
                <c:manualLayout>
                  <c:x val="-4.0122974743478319E-2"/>
                  <c:y val="-0.3308343192852189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95-4F71-AF2E-87B40CB3F411}"/>
                </c:ext>
              </c:extLst>
            </c:dLbl>
            <c:dLbl>
              <c:idx val="3"/>
              <c:layout>
                <c:manualLayout>
                  <c:x val="0.10422412190238983"/>
                  <c:y val="-0.2004123318782044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95-4F71-AF2E-87B40CB3F411}"/>
                </c:ext>
              </c:extLst>
            </c:dLbl>
            <c:dLbl>
              <c:idx val="4"/>
              <c:layout>
                <c:manualLayout>
                  <c:x val="0.15951744088002179"/>
                  <c:y val="3.7762637183305456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95-4F71-AF2E-87B40CB3F4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4000" b="0" i="0" u="none" strike="noStrike" kern="1200" baseline="0">
                    <a:solidFill>
                      <a:srgbClr val="CE1163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  <a:cs typeface="Arial Cyr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Лист3!$A$2:$A$6</c:f>
              <c:strCache>
                <c:ptCount val="3"/>
                <c:pt idx="0">
                  <c:v>Центри при установах виконання покарань</c:v>
                </c:pt>
                <c:pt idx="1">
                  <c:v>Професійно-технічні училища</c:v>
                </c:pt>
                <c:pt idx="2">
                  <c:v>Центри професійно-технічної освіти</c:v>
                </c:pt>
              </c:strCache>
            </c:strRef>
          </c:cat>
          <c:val>
            <c:numRef>
              <c:f>Лист3!$B$2:$B$6</c:f>
              <c:numCache>
                <c:formatCode>General</c:formatCode>
                <c:ptCount val="5"/>
                <c:pt idx="0">
                  <c:v>7</c:v>
                </c:pt>
                <c:pt idx="1">
                  <c:v>2</c:v>
                </c:pt>
                <c:pt idx="2">
                  <c:v>10</c:v>
                </c:pt>
                <c:pt idx="3">
                  <c:v>4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95-4F71-AF2E-87B40CB3F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  <a:effectLst/>
      </c:spPr>
    </c:plotArea>
    <c:plotVisOnly val="1"/>
    <c:dispBlanksAs val="zero"/>
    <c:showDLblsOverMax val="0"/>
  </c:chart>
  <c:spPr>
    <a:noFill/>
    <a:ln w="9525" cap="flat" cmpd="sng" algn="ctr">
      <a:noFill/>
      <a:prstDash val="solid"/>
    </a:ln>
    <a:effectLst/>
  </c:spPr>
  <c:txPr>
    <a:bodyPr/>
    <a:lstStyle/>
    <a:p>
      <a:pPr>
        <a:defRPr sz="550" b="0" i="0" u="none" strike="noStrike" baseline="0">
          <a:solidFill>
            <a:srgbClr val="CE1163"/>
          </a:solidFill>
          <a:latin typeface="Arial Cyr"/>
          <a:ea typeface="Arial Cyr"/>
          <a:cs typeface="Arial Cyr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578947368421053"/>
          <c:y val="0.20168067226890757"/>
          <c:w val="0.83157894736842108"/>
          <c:h val="0.52521008403361347"/>
        </c:manualLayout>
      </c:layout>
      <c:pie3DChart>
        <c:varyColors val="1"/>
        <c:ser>
          <c:idx val="0"/>
          <c:order val="0"/>
          <c:spPr>
            <a:solidFill>
              <a:srgbClr val="9999FF"/>
            </a:solidFill>
            <a:ln w="12700">
              <a:solidFill>
                <a:srgbClr val="000000"/>
              </a:solidFill>
              <a:prstDash val="solid"/>
            </a:ln>
          </c:spPr>
          <c:explosion val="25"/>
          <c:dPt>
            <c:idx val="0"/>
            <c:bubble3D val="0"/>
            <c:explosion val="0"/>
            <c:spPr>
              <a:solidFill>
                <a:schemeClr val="accent2">
                  <a:lumMod val="40000"/>
                  <a:lumOff val="6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4295-4F71-AF2E-87B40CB3F411}"/>
              </c:ext>
            </c:extLst>
          </c:dPt>
          <c:dPt>
            <c:idx val="1"/>
            <c:bubble3D val="0"/>
            <c:explosion val="12"/>
            <c:spPr>
              <a:solidFill>
                <a:schemeClr val="accent4">
                  <a:lumMod val="40000"/>
                  <a:lumOff val="6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4295-4F71-AF2E-87B40CB3F411}"/>
              </c:ext>
            </c:extLst>
          </c:dPt>
          <c:dPt>
            <c:idx val="2"/>
            <c:bubble3D val="0"/>
            <c:explosion val="11"/>
            <c:spPr>
              <a:solidFill>
                <a:schemeClr val="accent3">
                  <a:lumMod val="40000"/>
                  <a:lumOff val="6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4295-4F71-AF2E-87B40CB3F411}"/>
              </c:ext>
            </c:extLst>
          </c:dPt>
          <c:dPt>
            <c:idx val="3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7-4295-4F71-AF2E-87B40CB3F411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2700">
                <a:solidFill>
                  <a:srgbClr val="000000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9-4295-4F71-AF2E-87B40CB3F411}"/>
              </c:ext>
            </c:extLst>
          </c:dPt>
          <c:dLbls>
            <c:dLbl>
              <c:idx val="0"/>
              <c:layout>
                <c:manualLayout>
                  <c:x val="-0.22912650745674912"/>
                  <c:y val="-0.17037602165014348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295-4F71-AF2E-87B40CB3F411}"/>
                </c:ext>
              </c:extLst>
            </c:dLbl>
            <c:dLbl>
              <c:idx val="1"/>
              <c:layout>
                <c:manualLayout>
                  <c:x val="0.17434370987152342"/>
                  <c:y val="-0.1387357753870952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295-4F71-AF2E-87B40CB3F411}"/>
                </c:ext>
              </c:extLst>
            </c:dLbl>
            <c:dLbl>
              <c:idx val="2"/>
              <c:layout>
                <c:manualLayout>
                  <c:x val="2.5276912605565822E-2"/>
                  <c:y val="6.4618480203948378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295-4F71-AF2E-87B40CB3F411}"/>
                </c:ext>
              </c:extLst>
            </c:dLbl>
            <c:dLbl>
              <c:idx val="3"/>
              <c:layout>
                <c:manualLayout>
                  <c:x val="9.0718347191774004E-2"/>
                  <c:y val="1.524104823684604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295-4F71-AF2E-87B40CB3F411}"/>
                </c:ext>
              </c:extLst>
            </c:dLbl>
            <c:dLbl>
              <c:idx val="4"/>
              <c:layout>
                <c:manualLayout>
                  <c:x val="4.6917286080590835E-2"/>
                  <c:y val="5.90328151986183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4295-4F71-AF2E-87B40CB3F4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4000" b="1" cap="none" spc="0">
                    <a:ln w="22225">
                      <a:noFill/>
                      <a:prstDash val="solid"/>
                    </a:ln>
                    <a:solidFill>
                      <a:srgbClr val="CE1163"/>
                    </a:solidFill>
                    <a:effectLst/>
                    <a:latin typeface="Arial Black" panose="020B0A04020102020204" pitchFamily="34" charset="0"/>
                    <a:ea typeface="Segoe UI Black" panose="020B0A02040204020203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Лист3!$A$2:$A$4</c:f>
              <c:strCache>
                <c:ptCount val="3"/>
                <c:pt idx="0">
                  <c:v>Центри при установах виконання покарань</c:v>
                </c:pt>
                <c:pt idx="1">
                  <c:v>Професійно-технічні училища</c:v>
                </c:pt>
                <c:pt idx="2">
                  <c:v>Центри професійно-технічної освіти</c:v>
                </c:pt>
              </c:strCache>
            </c:strRef>
          </c:cat>
          <c:val>
            <c:numRef>
              <c:f>Лист3!$B$2:$B$4</c:f>
              <c:numCache>
                <c:formatCode>General</c:formatCode>
                <c:ptCount val="3"/>
                <c:pt idx="0">
                  <c:v>43</c:v>
                </c:pt>
                <c:pt idx="1">
                  <c:v>32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295-4F71-AF2E-87B40CB3F4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550" b="0" i="0" u="none" strike="noStrike" baseline="0">
          <a:solidFill>
            <a:srgbClr val="000000"/>
          </a:solidFill>
          <a:latin typeface="Arial Cyr"/>
          <a:ea typeface="Arial Cyr"/>
          <a:cs typeface="Arial Cyr"/>
        </a:defRPr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6E8F62-5F2C-44A4-8DD5-837A9E1B6A33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uk-UA"/>
        </a:p>
      </dgm:t>
    </dgm:pt>
    <dgm:pt modelId="{06364EB1-9913-40C2-B953-B9F9F64E3DFE}">
      <dgm:prSet phldrT="[Текст]" custT="1"/>
      <dgm:spPr/>
      <dgm:t>
        <a:bodyPr/>
        <a:lstStyle/>
        <a:p>
          <a:r>
            <a:rPr lang="uk-UA" sz="1600" dirty="0">
              <a:latin typeface="Arial Black" panose="020B0A04020102020204" pitchFamily="34" charset="0"/>
            </a:rPr>
            <a:t>ДОШКІЛЬНА ОСВІТА</a:t>
          </a:r>
        </a:p>
      </dgm:t>
    </dgm:pt>
    <dgm:pt modelId="{87A09913-50F6-46BC-8478-2FDEDFA39C4B}" type="parTrans" cxnId="{66FD1857-0CD9-4CC1-8C45-AAF6F448EE0B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1F50BDC2-4AA4-4C42-AF42-D941BDB7A05B}" type="sibTrans" cxnId="{66FD1857-0CD9-4CC1-8C45-AAF6F448EE0B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1F864F64-A9CC-451D-B693-04F5CE1B9350}">
      <dgm:prSet phldrT="[Текст]" custT="1"/>
      <dgm:spPr/>
      <dgm:t>
        <a:bodyPr/>
        <a:lstStyle/>
        <a:p>
          <a:r>
            <a:rPr lang="uk-UA" sz="1600" dirty="0">
              <a:latin typeface="Arial Black" panose="020B0A04020102020204" pitchFamily="34" charset="0"/>
            </a:rPr>
            <a:t>ПОВНА ЗАГАЛЬНА СЕРЕДНЯ ОСВІТА</a:t>
          </a:r>
        </a:p>
      </dgm:t>
    </dgm:pt>
    <dgm:pt modelId="{106A2D3C-9BE3-4EC8-AFD4-7E3137422FA1}" type="parTrans" cxnId="{1F8E4FFB-5D95-4416-B9F1-B14C82473809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4BC7F79B-4B5A-4D41-BB45-7583EB37D494}" type="sibTrans" cxnId="{1F8E4FFB-5D95-4416-B9F1-B14C82473809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47BE2131-C708-411C-AC08-54DC0ED2E2C6}">
      <dgm:prSet phldrT="[Текст]" custT="1"/>
      <dgm:spPr/>
      <dgm:t>
        <a:bodyPr/>
        <a:lstStyle/>
        <a:p>
          <a:r>
            <a:rPr lang="uk-UA" sz="1600" dirty="0">
              <a:latin typeface="Arial Black" panose="020B0A04020102020204" pitchFamily="34" charset="0"/>
            </a:rPr>
            <a:t>ПОЗАШКІЛЬНА ОСВІТА</a:t>
          </a:r>
        </a:p>
      </dgm:t>
    </dgm:pt>
    <dgm:pt modelId="{996C1042-6547-4E5D-8ED4-AF9119AD8ADF}" type="parTrans" cxnId="{DFD611D1-7C07-41D1-BFC1-F0D80BE69E9D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49A707F9-EE09-46A8-B622-1D3056705154}" type="sibTrans" cxnId="{DFD611D1-7C07-41D1-BFC1-F0D80BE69E9D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F2B8019B-E5BB-477B-ADE8-3DBE7FAF74A4}">
      <dgm:prSet phldrT="[Текст]" custT="1"/>
      <dgm:spPr/>
      <dgm:t>
        <a:bodyPr/>
        <a:lstStyle/>
        <a:p>
          <a:r>
            <a:rPr lang="uk-UA" sz="1600" dirty="0">
              <a:latin typeface="Arial Black" panose="020B0A04020102020204" pitchFamily="34" charset="0"/>
            </a:rPr>
            <a:t>СПЕЦІАЛІЗОВАНА ОСВІТА</a:t>
          </a:r>
        </a:p>
      </dgm:t>
    </dgm:pt>
    <dgm:pt modelId="{79657CA7-15FA-43AE-9F1E-756D8F9E145F}" type="parTrans" cxnId="{ED3B50F4-A120-4AC4-9EFE-C8210E166645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32F60EC0-25ED-4225-828C-E714979E778C}" type="sibTrans" cxnId="{ED3B50F4-A120-4AC4-9EFE-C8210E166645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28AF9B5E-37CD-4270-8D04-CA23C3364542}">
      <dgm:prSet phldrT="[Текст]" custT="1"/>
      <dgm:spPr/>
      <dgm:t>
        <a:bodyPr/>
        <a:lstStyle/>
        <a:p>
          <a:r>
            <a:rPr lang="uk-UA" sz="1200" dirty="0">
              <a:latin typeface="Arial Black" panose="020B0A04020102020204" pitchFamily="34" charset="0"/>
            </a:rPr>
            <a:t>ПРОФЕСІЙНА (ПРОФЕСІЙНО-ТЕХНІЧНА) ОСВІТА</a:t>
          </a:r>
        </a:p>
      </dgm:t>
    </dgm:pt>
    <dgm:pt modelId="{37519C22-D248-4CD0-9AB7-0F14B90C5107}" type="parTrans" cxnId="{99EE516B-BCE2-4E5B-A70B-ED7E490808C6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0620E705-4A72-41D5-A362-60A5C1F7F8E9}" type="sibTrans" cxnId="{99EE516B-BCE2-4E5B-A70B-ED7E490808C6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6DA53DBF-3B94-464F-A1E1-6AC63F66AF1E}">
      <dgm:prSet phldrT="[Текст]" custT="1"/>
      <dgm:spPr/>
      <dgm:t>
        <a:bodyPr/>
        <a:lstStyle/>
        <a:p>
          <a:r>
            <a:rPr lang="uk-UA" sz="1600" dirty="0">
              <a:latin typeface="Arial Black" panose="020B0A04020102020204" pitchFamily="34" charset="0"/>
            </a:rPr>
            <a:t>ФАХОВА ПЕРЕДВИЩА ОСВІТА</a:t>
          </a:r>
        </a:p>
      </dgm:t>
    </dgm:pt>
    <dgm:pt modelId="{6ADB8F22-F080-490C-9C2B-5E44F8DD49C4}" type="parTrans" cxnId="{34CECE75-C574-47CD-BCE1-F1AA88D8153D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940E7E63-553C-43F5-A013-43FFEC089B7C}" type="sibTrans" cxnId="{34CECE75-C574-47CD-BCE1-F1AA88D8153D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F9545A0D-B3E0-4366-81FC-3A13B0920BC2}">
      <dgm:prSet phldrT="[Текст]" custT="1"/>
      <dgm:spPr/>
      <dgm:t>
        <a:bodyPr/>
        <a:lstStyle/>
        <a:p>
          <a:r>
            <a:rPr lang="uk-UA" sz="1600" dirty="0">
              <a:latin typeface="Arial Black" panose="020B0A04020102020204" pitchFamily="34" charset="0"/>
            </a:rPr>
            <a:t>ВИЩА ОСВІТА</a:t>
          </a:r>
        </a:p>
      </dgm:t>
    </dgm:pt>
    <dgm:pt modelId="{132F09EC-714F-435D-8B7B-8088EC31CEC1}" type="parTrans" cxnId="{70536AC1-FB9E-4256-B022-C934785ADD56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3D1E0BAF-1962-41A5-A2F4-9C08B01F2B32}" type="sibTrans" cxnId="{70536AC1-FB9E-4256-B022-C934785ADD56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9BDC3DFB-43A2-4EDD-A68B-0D4C3882677F}">
      <dgm:prSet phldrT="[Текст]" custT="1"/>
      <dgm:spPr/>
      <dgm:t>
        <a:bodyPr/>
        <a:lstStyle/>
        <a:p>
          <a:r>
            <a:rPr lang="uk-UA" sz="1600" dirty="0">
              <a:latin typeface="Arial Black" panose="020B0A04020102020204" pitchFamily="34" charset="0"/>
            </a:rPr>
            <a:t>ОСВІТА ДОРОСЛИХ</a:t>
          </a:r>
        </a:p>
      </dgm:t>
    </dgm:pt>
    <dgm:pt modelId="{17609152-5827-4FB2-BB73-0182B35A4ABB}" type="parTrans" cxnId="{A7C75B20-705D-4246-8209-D7980EEEEDB3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82636ACA-AF31-457F-A2B9-08C98E436A0C}" type="sibTrans" cxnId="{A7C75B20-705D-4246-8209-D7980EEEEDB3}">
      <dgm:prSet/>
      <dgm:spPr/>
      <dgm:t>
        <a:bodyPr/>
        <a:lstStyle/>
        <a:p>
          <a:endParaRPr lang="uk-UA" sz="1600" dirty="0">
            <a:latin typeface="Arial Black" panose="020B0A04020102020204" pitchFamily="34" charset="0"/>
          </a:endParaRPr>
        </a:p>
      </dgm:t>
    </dgm:pt>
    <dgm:pt modelId="{EB8C403D-209F-4306-A2D6-3FB87EE57D5E}" type="pres">
      <dgm:prSet presAssocID="{D86E8F62-5F2C-44A4-8DD5-837A9E1B6A3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8E3931-5154-48D5-8181-9273ACC6C742}" type="pres">
      <dgm:prSet presAssocID="{06364EB1-9913-40C2-B953-B9F9F64E3DFE}" presName="parentLin" presStyleCnt="0"/>
      <dgm:spPr/>
    </dgm:pt>
    <dgm:pt modelId="{87B2D433-E6D9-4DCB-B4B3-1CE5605E827B}" type="pres">
      <dgm:prSet presAssocID="{06364EB1-9913-40C2-B953-B9F9F64E3DFE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FF18E09E-52DF-49FA-8776-D8633E4A3213}" type="pres">
      <dgm:prSet presAssocID="{06364EB1-9913-40C2-B953-B9F9F64E3DFE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33D0E5-98BC-4654-B4F3-6D1E03F9B3C4}" type="pres">
      <dgm:prSet presAssocID="{06364EB1-9913-40C2-B953-B9F9F64E3DFE}" presName="negativeSpace" presStyleCnt="0"/>
      <dgm:spPr/>
    </dgm:pt>
    <dgm:pt modelId="{C86D609A-3C19-4277-87DB-8224FFCBCA23}" type="pres">
      <dgm:prSet presAssocID="{06364EB1-9913-40C2-B953-B9F9F64E3DFE}" presName="childText" presStyleLbl="conFgAcc1" presStyleIdx="0" presStyleCnt="8">
        <dgm:presLayoutVars>
          <dgm:bulletEnabled val="1"/>
        </dgm:presLayoutVars>
      </dgm:prSet>
      <dgm:spPr/>
    </dgm:pt>
    <dgm:pt modelId="{584E7358-70FE-47CF-BC97-F5FCE7719E63}" type="pres">
      <dgm:prSet presAssocID="{1F50BDC2-4AA4-4C42-AF42-D941BDB7A05B}" presName="spaceBetweenRectangles" presStyleCnt="0"/>
      <dgm:spPr/>
    </dgm:pt>
    <dgm:pt modelId="{C010B9BE-CF41-4129-8EB2-F26B37426598}" type="pres">
      <dgm:prSet presAssocID="{1F864F64-A9CC-451D-B693-04F5CE1B9350}" presName="parentLin" presStyleCnt="0"/>
      <dgm:spPr/>
    </dgm:pt>
    <dgm:pt modelId="{E683B4B9-91E4-4345-9724-3F4F4E659E77}" type="pres">
      <dgm:prSet presAssocID="{1F864F64-A9CC-451D-B693-04F5CE1B9350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BB65BD90-22DE-4635-9096-1D69B72B3D02}" type="pres">
      <dgm:prSet presAssocID="{1F864F64-A9CC-451D-B693-04F5CE1B9350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C27EC8-01EB-4943-9C71-1E9E4E0801F4}" type="pres">
      <dgm:prSet presAssocID="{1F864F64-A9CC-451D-B693-04F5CE1B9350}" presName="negativeSpace" presStyleCnt="0"/>
      <dgm:spPr/>
    </dgm:pt>
    <dgm:pt modelId="{B8AF146D-6FE1-4477-B977-CD618F8A89B8}" type="pres">
      <dgm:prSet presAssocID="{1F864F64-A9CC-451D-B693-04F5CE1B9350}" presName="childText" presStyleLbl="conFgAcc1" presStyleIdx="1" presStyleCnt="8">
        <dgm:presLayoutVars>
          <dgm:bulletEnabled val="1"/>
        </dgm:presLayoutVars>
      </dgm:prSet>
      <dgm:spPr/>
    </dgm:pt>
    <dgm:pt modelId="{4BB5DBC0-A86A-4F40-AA4D-726CEAAC45F9}" type="pres">
      <dgm:prSet presAssocID="{4BC7F79B-4B5A-4D41-BB45-7583EB37D494}" presName="spaceBetweenRectangles" presStyleCnt="0"/>
      <dgm:spPr/>
    </dgm:pt>
    <dgm:pt modelId="{22127667-6C5D-4048-966F-1CC80AFC8548}" type="pres">
      <dgm:prSet presAssocID="{47BE2131-C708-411C-AC08-54DC0ED2E2C6}" presName="parentLin" presStyleCnt="0"/>
      <dgm:spPr/>
    </dgm:pt>
    <dgm:pt modelId="{55D49D37-D720-491B-8388-17CE0250A3CD}" type="pres">
      <dgm:prSet presAssocID="{47BE2131-C708-411C-AC08-54DC0ED2E2C6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2E0BBFAF-3696-4B36-8ABE-8862EE68A886}" type="pres">
      <dgm:prSet presAssocID="{47BE2131-C708-411C-AC08-54DC0ED2E2C6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B1BCCC-79E2-4587-BECC-A01082DDE2DF}" type="pres">
      <dgm:prSet presAssocID="{47BE2131-C708-411C-AC08-54DC0ED2E2C6}" presName="negativeSpace" presStyleCnt="0"/>
      <dgm:spPr/>
    </dgm:pt>
    <dgm:pt modelId="{D14180F2-92A4-4A5B-896A-D609E939A5DA}" type="pres">
      <dgm:prSet presAssocID="{47BE2131-C708-411C-AC08-54DC0ED2E2C6}" presName="childText" presStyleLbl="conFgAcc1" presStyleIdx="2" presStyleCnt="8">
        <dgm:presLayoutVars>
          <dgm:bulletEnabled val="1"/>
        </dgm:presLayoutVars>
      </dgm:prSet>
      <dgm:spPr/>
    </dgm:pt>
    <dgm:pt modelId="{02C6E1DE-5157-4195-8107-8B4D2678B3B3}" type="pres">
      <dgm:prSet presAssocID="{49A707F9-EE09-46A8-B622-1D3056705154}" presName="spaceBetweenRectangles" presStyleCnt="0"/>
      <dgm:spPr/>
    </dgm:pt>
    <dgm:pt modelId="{365A19FE-C2DD-470A-951A-6A0C3DC6C277}" type="pres">
      <dgm:prSet presAssocID="{F2B8019B-E5BB-477B-ADE8-3DBE7FAF74A4}" presName="parentLin" presStyleCnt="0"/>
      <dgm:spPr/>
    </dgm:pt>
    <dgm:pt modelId="{D718D52D-37C0-4476-AFE6-AA5DB5BE30D2}" type="pres">
      <dgm:prSet presAssocID="{F2B8019B-E5BB-477B-ADE8-3DBE7FAF74A4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49A1B125-66B8-4F00-9868-A56E2BDFF27A}" type="pres">
      <dgm:prSet presAssocID="{F2B8019B-E5BB-477B-ADE8-3DBE7FAF74A4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7FE45F-431D-40CB-9227-3188AF623990}" type="pres">
      <dgm:prSet presAssocID="{F2B8019B-E5BB-477B-ADE8-3DBE7FAF74A4}" presName="negativeSpace" presStyleCnt="0"/>
      <dgm:spPr/>
    </dgm:pt>
    <dgm:pt modelId="{4872FF4F-0747-477D-A989-F24453656ABD}" type="pres">
      <dgm:prSet presAssocID="{F2B8019B-E5BB-477B-ADE8-3DBE7FAF74A4}" presName="childText" presStyleLbl="conFgAcc1" presStyleIdx="3" presStyleCnt="8">
        <dgm:presLayoutVars>
          <dgm:bulletEnabled val="1"/>
        </dgm:presLayoutVars>
      </dgm:prSet>
      <dgm:spPr/>
    </dgm:pt>
    <dgm:pt modelId="{6B6A4FF3-C3D5-47A9-A238-5734A2969784}" type="pres">
      <dgm:prSet presAssocID="{32F60EC0-25ED-4225-828C-E714979E778C}" presName="spaceBetweenRectangles" presStyleCnt="0"/>
      <dgm:spPr/>
    </dgm:pt>
    <dgm:pt modelId="{440DC05B-B37F-4B6B-989E-52C3E58E2A82}" type="pres">
      <dgm:prSet presAssocID="{28AF9B5E-37CD-4270-8D04-CA23C3364542}" presName="parentLin" presStyleCnt="0"/>
      <dgm:spPr/>
    </dgm:pt>
    <dgm:pt modelId="{7B89D1D6-D9B0-4FE4-A53D-988E6AFCBF7C}" type="pres">
      <dgm:prSet presAssocID="{28AF9B5E-37CD-4270-8D04-CA23C3364542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FF140E75-4CDE-4AE9-A047-A9B368A0B2C1}" type="pres">
      <dgm:prSet presAssocID="{28AF9B5E-37CD-4270-8D04-CA23C3364542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F243EE-128A-4F97-A57F-D4F99B8E6EB5}" type="pres">
      <dgm:prSet presAssocID="{28AF9B5E-37CD-4270-8D04-CA23C3364542}" presName="negativeSpace" presStyleCnt="0"/>
      <dgm:spPr/>
    </dgm:pt>
    <dgm:pt modelId="{CADCD0D5-8B18-451C-9023-3EF23B3DCD32}" type="pres">
      <dgm:prSet presAssocID="{28AF9B5E-37CD-4270-8D04-CA23C3364542}" presName="childText" presStyleLbl="conFgAcc1" presStyleIdx="4" presStyleCnt="8">
        <dgm:presLayoutVars>
          <dgm:bulletEnabled val="1"/>
        </dgm:presLayoutVars>
      </dgm:prSet>
      <dgm:spPr/>
    </dgm:pt>
    <dgm:pt modelId="{F10DF33E-1D51-4D45-8B35-6CB0804047E5}" type="pres">
      <dgm:prSet presAssocID="{0620E705-4A72-41D5-A362-60A5C1F7F8E9}" presName="spaceBetweenRectangles" presStyleCnt="0"/>
      <dgm:spPr/>
    </dgm:pt>
    <dgm:pt modelId="{8563984B-0462-4A30-9864-5CB97204C16A}" type="pres">
      <dgm:prSet presAssocID="{6DA53DBF-3B94-464F-A1E1-6AC63F66AF1E}" presName="parentLin" presStyleCnt="0"/>
      <dgm:spPr/>
    </dgm:pt>
    <dgm:pt modelId="{131ECB55-677D-46CE-9523-35994CFDDB14}" type="pres">
      <dgm:prSet presAssocID="{6DA53DBF-3B94-464F-A1E1-6AC63F66AF1E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C05814B8-3817-4BB6-B408-AC2F1E4F115C}" type="pres">
      <dgm:prSet presAssocID="{6DA53DBF-3B94-464F-A1E1-6AC63F66AF1E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6353CE-5294-415E-943F-A8940514AAEB}" type="pres">
      <dgm:prSet presAssocID="{6DA53DBF-3B94-464F-A1E1-6AC63F66AF1E}" presName="negativeSpace" presStyleCnt="0"/>
      <dgm:spPr/>
    </dgm:pt>
    <dgm:pt modelId="{F181060E-3153-4019-ABE7-1A67AFA00AFF}" type="pres">
      <dgm:prSet presAssocID="{6DA53DBF-3B94-464F-A1E1-6AC63F66AF1E}" presName="childText" presStyleLbl="conFgAcc1" presStyleIdx="5" presStyleCnt="8">
        <dgm:presLayoutVars>
          <dgm:bulletEnabled val="1"/>
        </dgm:presLayoutVars>
      </dgm:prSet>
      <dgm:spPr/>
    </dgm:pt>
    <dgm:pt modelId="{EF4D1A0F-74F4-40AF-A31F-587B6CCB8D7D}" type="pres">
      <dgm:prSet presAssocID="{940E7E63-553C-43F5-A013-43FFEC089B7C}" presName="spaceBetweenRectangles" presStyleCnt="0"/>
      <dgm:spPr/>
    </dgm:pt>
    <dgm:pt modelId="{3D68223B-B38D-493A-A039-7A6FE30C6B62}" type="pres">
      <dgm:prSet presAssocID="{F9545A0D-B3E0-4366-81FC-3A13B0920BC2}" presName="parentLin" presStyleCnt="0"/>
      <dgm:spPr/>
    </dgm:pt>
    <dgm:pt modelId="{6FBB4672-917E-4364-9676-5BADFDC953CD}" type="pres">
      <dgm:prSet presAssocID="{F9545A0D-B3E0-4366-81FC-3A13B0920BC2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6BF107E6-5A5F-40C6-B1FC-93586CFDDDD4}" type="pres">
      <dgm:prSet presAssocID="{F9545A0D-B3E0-4366-81FC-3A13B0920BC2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7DA79C-A47C-433D-B19B-3449C9315D60}" type="pres">
      <dgm:prSet presAssocID="{F9545A0D-B3E0-4366-81FC-3A13B0920BC2}" presName="negativeSpace" presStyleCnt="0"/>
      <dgm:spPr/>
    </dgm:pt>
    <dgm:pt modelId="{4286F30B-9745-4650-812D-A0D4A09CCE64}" type="pres">
      <dgm:prSet presAssocID="{F9545A0D-B3E0-4366-81FC-3A13B0920BC2}" presName="childText" presStyleLbl="conFgAcc1" presStyleIdx="6" presStyleCnt="8">
        <dgm:presLayoutVars>
          <dgm:bulletEnabled val="1"/>
        </dgm:presLayoutVars>
      </dgm:prSet>
      <dgm:spPr/>
    </dgm:pt>
    <dgm:pt modelId="{77D1C327-6935-4853-9DFB-F402E12991E2}" type="pres">
      <dgm:prSet presAssocID="{3D1E0BAF-1962-41A5-A2F4-9C08B01F2B32}" presName="spaceBetweenRectangles" presStyleCnt="0"/>
      <dgm:spPr/>
    </dgm:pt>
    <dgm:pt modelId="{AA6B2E63-3DD4-4DE9-9F04-F9C412CEB85B}" type="pres">
      <dgm:prSet presAssocID="{9BDC3DFB-43A2-4EDD-A68B-0D4C3882677F}" presName="parentLin" presStyleCnt="0"/>
      <dgm:spPr/>
    </dgm:pt>
    <dgm:pt modelId="{D2995F25-1A11-4EC9-AFDC-AA7D509972D1}" type="pres">
      <dgm:prSet presAssocID="{9BDC3DFB-43A2-4EDD-A68B-0D4C3882677F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2ECE6D16-9DE4-43FD-91B7-D2735695B55B}" type="pres">
      <dgm:prSet presAssocID="{9BDC3DFB-43A2-4EDD-A68B-0D4C3882677F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98306D-0816-4268-A3FF-26BE94C7C9E4}" type="pres">
      <dgm:prSet presAssocID="{9BDC3DFB-43A2-4EDD-A68B-0D4C3882677F}" presName="negativeSpace" presStyleCnt="0"/>
      <dgm:spPr/>
    </dgm:pt>
    <dgm:pt modelId="{D1AA0FFA-74D9-46F2-B842-595B9963331E}" type="pres">
      <dgm:prSet presAssocID="{9BDC3DFB-43A2-4EDD-A68B-0D4C3882677F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7A21987C-FFEB-4E67-A359-916043FD3F24}" type="presOf" srcId="{6DA53DBF-3B94-464F-A1E1-6AC63F66AF1E}" destId="{131ECB55-677D-46CE-9523-35994CFDDB14}" srcOrd="0" destOrd="0" presId="urn:microsoft.com/office/officeart/2005/8/layout/list1"/>
    <dgm:cxn modelId="{4A091A6E-634F-4593-BA7F-245F7A5CB6F6}" type="presOf" srcId="{9BDC3DFB-43A2-4EDD-A68B-0D4C3882677F}" destId="{2ECE6D16-9DE4-43FD-91B7-D2735695B55B}" srcOrd="1" destOrd="0" presId="urn:microsoft.com/office/officeart/2005/8/layout/list1"/>
    <dgm:cxn modelId="{3CE96822-7C78-4055-AB9D-092F43697D42}" type="presOf" srcId="{F2B8019B-E5BB-477B-ADE8-3DBE7FAF74A4}" destId="{D718D52D-37C0-4476-AFE6-AA5DB5BE30D2}" srcOrd="0" destOrd="0" presId="urn:microsoft.com/office/officeart/2005/8/layout/list1"/>
    <dgm:cxn modelId="{C47DD00D-1E40-4384-9C25-E34E1F45384C}" type="presOf" srcId="{F2B8019B-E5BB-477B-ADE8-3DBE7FAF74A4}" destId="{49A1B125-66B8-4F00-9868-A56E2BDFF27A}" srcOrd="1" destOrd="0" presId="urn:microsoft.com/office/officeart/2005/8/layout/list1"/>
    <dgm:cxn modelId="{1F8E4FFB-5D95-4416-B9F1-B14C82473809}" srcId="{D86E8F62-5F2C-44A4-8DD5-837A9E1B6A33}" destId="{1F864F64-A9CC-451D-B693-04F5CE1B9350}" srcOrd="1" destOrd="0" parTransId="{106A2D3C-9BE3-4EC8-AFD4-7E3137422FA1}" sibTransId="{4BC7F79B-4B5A-4D41-BB45-7583EB37D494}"/>
    <dgm:cxn modelId="{66FD1857-0CD9-4CC1-8C45-AAF6F448EE0B}" srcId="{D86E8F62-5F2C-44A4-8DD5-837A9E1B6A33}" destId="{06364EB1-9913-40C2-B953-B9F9F64E3DFE}" srcOrd="0" destOrd="0" parTransId="{87A09913-50F6-46BC-8478-2FDEDFA39C4B}" sibTransId="{1F50BDC2-4AA4-4C42-AF42-D941BDB7A05B}"/>
    <dgm:cxn modelId="{622BEAE7-5BC7-41ED-85E0-62F4E73A4229}" type="presOf" srcId="{D86E8F62-5F2C-44A4-8DD5-837A9E1B6A33}" destId="{EB8C403D-209F-4306-A2D6-3FB87EE57D5E}" srcOrd="0" destOrd="0" presId="urn:microsoft.com/office/officeart/2005/8/layout/list1"/>
    <dgm:cxn modelId="{9E309BE0-80F4-4BE7-8BE6-D66DC121BFEE}" type="presOf" srcId="{1F864F64-A9CC-451D-B693-04F5CE1B9350}" destId="{BB65BD90-22DE-4635-9096-1D69B72B3D02}" srcOrd="1" destOrd="0" presId="urn:microsoft.com/office/officeart/2005/8/layout/list1"/>
    <dgm:cxn modelId="{7D93ACCA-6E74-4F0C-A9C6-348229D6552E}" type="presOf" srcId="{F9545A0D-B3E0-4366-81FC-3A13B0920BC2}" destId="{6BF107E6-5A5F-40C6-B1FC-93586CFDDDD4}" srcOrd="1" destOrd="0" presId="urn:microsoft.com/office/officeart/2005/8/layout/list1"/>
    <dgm:cxn modelId="{09AB97E9-F7AD-4D3E-9C5F-96AEBC445110}" type="presOf" srcId="{6DA53DBF-3B94-464F-A1E1-6AC63F66AF1E}" destId="{C05814B8-3817-4BB6-B408-AC2F1E4F115C}" srcOrd="1" destOrd="0" presId="urn:microsoft.com/office/officeart/2005/8/layout/list1"/>
    <dgm:cxn modelId="{B9673739-A84F-4A84-AC26-2CD83D8A621D}" type="presOf" srcId="{28AF9B5E-37CD-4270-8D04-CA23C3364542}" destId="{FF140E75-4CDE-4AE9-A047-A9B368A0B2C1}" srcOrd="1" destOrd="0" presId="urn:microsoft.com/office/officeart/2005/8/layout/list1"/>
    <dgm:cxn modelId="{DFD611D1-7C07-41D1-BFC1-F0D80BE69E9D}" srcId="{D86E8F62-5F2C-44A4-8DD5-837A9E1B6A33}" destId="{47BE2131-C708-411C-AC08-54DC0ED2E2C6}" srcOrd="2" destOrd="0" parTransId="{996C1042-6547-4E5D-8ED4-AF9119AD8ADF}" sibTransId="{49A707F9-EE09-46A8-B622-1D3056705154}"/>
    <dgm:cxn modelId="{B04480B5-0DC7-4598-B237-530057E83C7A}" type="presOf" srcId="{06364EB1-9913-40C2-B953-B9F9F64E3DFE}" destId="{FF18E09E-52DF-49FA-8776-D8633E4A3213}" srcOrd="1" destOrd="0" presId="urn:microsoft.com/office/officeart/2005/8/layout/list1"/>
    <dgm:cxn modelId="{99EE516B-BCE2-4E5B-A70B-ED7E490808C6}" srcId="{D86E8F62-5F2C-44A4-8DD5-837A9E1B6A33}" destId="{28AF9B5E-37CD-4270-8D04-CA23C3364542}" srcOrd="4" destOrd="0" parTransId="{37519C22-D248-4CD0-9AB7-0F14B90C5107}" sibTransId="{0620E705-4A72-41D5-A362-60A5C1F7F8E9}"/>
    <dgm:cxn modelId="{A7C75B20-705D-4246-8209-D7980EEEEDB3}" srcId="{D86E8F62-5F2C-44A4-8DD5-837A9E1B6A33}" destId="{9BDC3DFB-43A2-4EDD-A68B-0D4C3882677F}" srcOrd="7" destOrd="0" parTransId="{17609152-5827-4FB2-BB73-0182B35A4ABB}" sibTransId="{82636ACA-AF31-457F-A2B9-08C98E436A0C}"/>
    <dgm:cxn modelId="{985A68FB-CD75-4FC4-A606-6EE420AEF195}" type="presOf" srcId="{9BDC3DFB-43A2-4EDD-A68B-0D4C3882677F}" destId="{D2995F25-1A11-4EC9-AFDC-AA7D509972D1}" srcOrd="0" destOrd="0" presId="urn:microsoft.com/office/officeart/2005/8/layout/list1"/>
    <dgm:cxn modelId="{34CECE75-C574-47CD-BCE1-F1AA88D8153D}" srcId="{D86E8F62-5F2C-44A4-8DD5-837A9E1B6A33}" destId="{6DA53DBF-3B94-464F-A1E1-6AC63F66AF1E}" srcOrd="5" destOrd="0" parTransId="{6ADB8F22-F080-490C-9C2B-5E44F8DD49C4}" sibTransId="{940E7E63-553C-43F5-A013-43FFEC089B7C}"/>
    <dgm:cxn modelId="{0D093CF0-ECD4-46AF-B56B-A1274D417A15}" type="presOf" srcId="{28AF9B5E-37CD-4270-8D04-CA23C3364542}" destId="{7B89D1D6-D9B0-4FE4-A53D-988E6AFCBF7C}" srcOrd="0" destOrd="0" presId="urn:microsoft.com/office/officeart/2005/8/layout/list1"/>
    <dgm:cxn modelId="{69FF9856-49C6-4CC9-9F32-1B2325A3831A}" type="presOf" srcId="{47BE2131-C708-411C-AC08-54DC0ED2E2C6}" destId="{55D49D37-D720-491B-8388-17CE0250A3CD}" srcOrd="0" destOrd="0" presId="urn:microsoft.com/office/officeart/2005/8/layout/list1"/>
    <dgm:cxn modelId="{A45AD4EA-BF03-4FFF-AE7F-50300B428920}" type="presOf" srcId="{1F864F64-A9CC-451D-B693-04F5CE1B9350}" destId="{E683B4B9-91E4-4345-9724-3F4F4E659E77}" srcOrd="0" destOrd="0" presId="urn:microsoft.com/office/officeart/2005/8/layout/list1"/>
    <dgm:cxn modelId="{591ECD7C-BC54-42EE-809A-BD3B5F23B45B}" type="presOf" srcId="{47BE2131-C708-411C-AC08-54DC0ED2E2C6}" destId="{2E0BBFAF-3696-4B36-8ABE-8862EE68A886}" srcOrd="1" destOrd="0" presId="urn:microsoft.com/office/officeart/2005/8/layout/list1"/>
    <dgm:cxn modelId="{70536AC1-FB9E-4256-B022-C934785ADD56}" srcId="{D86E8F62-5F2C-44A4-8DD5-837A9E1B6A33}" destId="{F9545A0D-B3E0-4366-81FC-3A13B0920BC2}" srcOrd="6" destOrd="0" parTransId="{132F09EC-714F-435D-8B7B-8088EC31CEC1}" sibTransId="{3D1E0BAF-1962-41A5-A2F4-9C08B01F2B32}"/>
    <dgm:cxn modelId="{ED3B50F4-A120-4AC4-9EFE-C8210E166645}" srcId="{D86E8F62-5F2C-44A4-8DD5-837A9E1B6A33}" destId="{F2B8019B-E5BB-477B-ADE8-3DBE7FAF74A4}" srcOrd="3" destOrd="0" parTransId="{79657CA7-15FA-43AE-9F1E-756D8F9E145F}" sibTransId="{32F60EC0-25ED-4225-828C-E714979E778C}"/>
    <dgm:cxn modelId="{67BF075F-6F0B-4CC2-9483-800A97D01945}" type="presOf" srcId="{06364EB1-9913-40C2-B953-B9F9F64E3DFE}" destId="{87B2D433-E6D9-4DCB-B4B3-1CE5605E827B}" srcOrd="0" destOrd="0" presId="urn:microsoft.com/office/officeart/2005/8/layout/list1"/>
    <dgm:cxn modelId="{E1968084-F5D4-42EC-B6D7-0F2B3CF31221}" type="presOf" srcId="{F9545A0D-B3E0-4366-81FC-3A13B0920BC2}" destId="{6FBB4672-917E-4364-9676-5BADFDC953CD}" srcOrd="0" destOrd="0" presId="urn:microsoft.com/office/officeart/2005/8/layout/list1"/>
    <dgm:cxn modelId="{EF4E300B-CBBF-4294-A8E7-A4F70C920692}" type="presParOf" srcId="{EB8C403D-209F-4306-A2D6-3FB87EE57D5E}" destId="{6A8E3931-5154-48D5-8181-9273ACC6C742}" srcOrd="0" destOrd="0" presId="urn:microsoft.com/office/officeart/2005/8/layout/list1"/>
    <dgm:cxn modelId="{FF07180F-0961-47DD-9F2B-2D93CABDBA87}" type="presParOf" srcId="{6A8E3931-5154-48D5-8181-9273ACC6C742}" destId="{87B2D433-E6D9-4DCB-B4B3-1CE5605E827B}" srcOrd="0" destOrd="0" presId="urn:microsoft.com/office/officeart/2005/8/layout/list1"/>
    <dgm:cxn modelId="{FD16D691-38AF-429B-82A3-401663EBAEE1}" type="presParOf" srcId="{6A8E3931-5154-48D5-8181-9273ACC6C742}" destId="{FF18E09E-52DF-49FA-8776-D8633E4A3213}" srcOrd="1" destOrd="0" presId="urn:microsoft.com/office/officeart/2005/8/layout/list1"/>
    <dgm:cxn modelId="{DE1F9D06-59AF-448F-8D63-2929C1D99027}" type="presParOf" srcId="{EB8C403D-209F-4306-A2D6-3FB87EE57D5E}" destId="{E933D0E5-98BC-4654-B4F3-6D1E03F9B3C4}" srcOrd="1" destOrd="0" presId="urn:microsoft.com/office/officeart/2005/8/layout/list1"/>
    <dgm:cxn modelId="{15069F31-8746-48AB-930F-4EDB66C09305}" type="presParOf" srcId="{EB8C403D-209F-4306-A2D6-3FB87EE57D5E}" destId="{C86D609A-3C19-4277-87DB-8224FFCBCA23}" srcOrd="2" destOrd="0" presId="urn:microsoft.com/office/officeart/2005/8/layout/list1"/>
    <dgm:cxn modelId="{D29A976D-4F32-4652-8909-33160CF1625C}" type="presParOf" srcId="{EB8C403D-209F-4306-A2D6-3FB87EE57D5E}" destId="{584E7358-70FE-47CF-BC97-F5FCE7719E63}" srcOrd="3" destOrd="0" presId="urn:microsoft.com/office/officeart/2005/8/layout/list1"/>
    <dgm:cxn modelId="{D11F2494-139F-4BB7-8EB0-AB32D5E61B90}" type="presParOf" srcId="{EB8C403D-209F-4306-A2D6-3FB87EE57D5E}" destId="{C010B9BE-CF41-4129-8EB2-F26B37426598}" srcOrd="4" destOrd="0" presId="urn:microsoft.com/office/officeart/2005/8/layout/list1"/>
    <dgm:cxn modelId="{2F90C7F6-D804-4C59-B21B-9A3195666B7E}" type="presParOf" srcId="{C010B9BE-CF41-4129-8EB2-F26B37426598}" destId="{E683B4B9-91E4-4345-9724-3F4F4E659E77}" srcOrd="0" destOrd="0" presId="urn:microsoft.com/office/officeart/2005/8/layout/list1"/>
    <dgm:cxn modelId="{47BC336A-8BF3-4CDA-8C75-A55D0BA41624}" type="presParOf" srcId="{C010B9BE-CF41-4129-8EB2-F26B37426598}" destId="{BB65BD90-22DE-4635-9096-1D69B72B3D02}" srcOrd="1" destOrd="0" presId="urn:microsoft.com/office/officeart/2005/8/layout/list1"/>
    <dgm:cxn modelId="{DB9DC55E-74CE-42BF-B85B-345BDA0AB919}" type="presParOf" srcId="{EB8C403D-209F-4306-A2D6-3FB87EE57D5E}" destId="{87C27EC8-01EB-4943-9C71-1E9E4E0801F4}" srcOrd="5" destOrd="0" presId="urn:microsoft.com/office/officeart/2005/8/layout/list1"/>
    <dgm:cxn modelId="{E192A66A-4C7D-44D7-B8F6-F8A3AF5CEA65}" type="presParOf" srcId="{EB8C403D-209F-4306-A2D6-3FB87EE57D5E}" destId="{B8AF146D-6FE1-4477-B977-CD618F8A89B8}" srcOrd="6" destOrd="0" presId="urn:microsoft.com/office/officeart/2005/8/layout/list1"/>
    <dgm:cxn modelId="{08A90A63-592D-4C6A-8DEF-93EF35AF658F}" type="presParOf" srcId="{EB8C403D-209F-4306-A2D6-3FB87EE57D5E}" destId="{4BB5DBC0-A86A-4F40-AA4D-726CEAAC45F9}" srcOrd="7" destOrd="0" presId="urn:microsoft.com/office/officeart/2005/8/layout/list1"/>
    <dgm:cxn modelId="{D9C4AD4F-0890-45F3-94D6-C872B27F18BE}" type="presParOf" srcId="{EB8C403D-209F-4306-A2D6-3FB87EE57D5E}" destId="{22127667-6C5D-4048-966F-1CC80AFC8548}" srcOrd="8" destOrd="0" presId="urn:microsoft.com/office/officeart/2005/8/layout/list1"/>
    <dgm:cxn modelId="{B7D56395-6106-47BF-B12B-31B04723ED8C}" type="presParOf" srcId="{22127667-6C5D-4048-966F-1CC80AFC8548}" destId="{55D49D37-D720-491B-8388-17CE0250A3CD}" srcOrd="0" destOrd="0" presId="urn:microsoft.com/office/officeart/2005/8/layout/list1"/>
    <dgm:cxn modelId="{EE1C1A5A-2FDA-477F-BFFA-A68E5152288D}" type="presParOf" srcId="{22127667-6C5D-4048-966F-1CC80AFC8548}" destId="{2E0BBFAF-3696-4B36-8ABE-8862EE68A886}" srcOrd="1" destOrd="0" presId="urn:microsoft.com/office/officeart/2005/8/layout/list1"/>
    <dgm:cxn modelId="{AA1211BB-F99B-408C-B4E4-6DB07E4BDECB}" type="presParOf" srcId="{EB8C403D-209F-4306-A2D6-3FB87EE57D5E}" destId="{90B1BCCC-79E2-4587-BECC-A01082DDE2DF}" srcOrd="9" destOrd="0" presId="urn:microsoft.com/office/officeart/2005/8/layout/list1"/>
    <dgm:cxn modelId="{38ADA6D6-CC69-4D4C-A664-D01B126D15DF}" type="presParOf" srcId="{EB8C403D-209F-4306-A2D6-3FB87EE57D5E}" destId="{D14180F2-92A4-4A5B-896A-D609E939A5DA}" srcOrd="10" destOrd="0" presId="urn:microsoft.com/office/officeart/2005/8/layout/list1"/>
    <dgm:cxn modelId="{C0A6B751-F601-4CFC-8B10-7EA41CB787E7}" type="presParOf" srcId="{EB8C403D-209F-4306-A2D6-3FB87EE57D5E}" destId="{02C6E1DE-5157-4195-8107-8B4D2678B3B3}" srcOrd="11" destOrd="0" presId="urn:microsoft.com/office/officeart/2005/8/layout/list1"/>
    <dgm:cxn modelId="{31B187DC-5FE9-475F-BDCE-0E3E493F52CF}" type="presParOf" srcId="{EB8C403D-209F-4306-A2D6-3FB87EE57D5E}" destId="{365A19FE-C2DD-470A-951A-6A0C3DC6C277}" srcOrd="12" destOrd="0" presId="urn:microsoft.com/office/officeart/2005/8/layout/list1"/>
    <dgm:cxn modelId="{4070E6BB-92F0-407F-B5DD-F6EC52F856A8}" type="presParOf" srcId="{365A19FE-C2DD-470A-951A-6A0C3DC6C277}" destId="{D718D52D-37C0-4476-AFE6-AA5DB5BE30D2}" srcOrd="0" destOrd="0" presId="urn:microsoft.com/office/officeart/2005/8/layout/list1"/>
    <dgm:cxn modelId="{AF0D37ED-5DDC-495F-B7D7-4BED54272FC0}" type="presParOf" srcId="{365A19FE-C2DD-470A-951A-6A0C3DC6C277}" destId="{49A1B125-66B8-4F00-9868-A56E2BDFF27A}" srcOrd="1" destOrd="0" presId="urn:microsoft.com/office/officeart/2005/8/layout/list1"/>
    <dgm:cxn modelId="{AC383F7B-C591-435F-A0DD-E8615F95C13C}" type="presParOf" srcId="{EB8C403D-209F-4306-A2D6-3FB87EE57D5E}" destId="{A17FE45F-431D-40CB-9227-3188AF623990}" srcOrd="13" destOrd="0" presId="urn:microsoft.com/office/officeart/2005/8/layout/list1"/>
    <dgm:cxn modelId="{6864DAD4-C705-45A2-B5E7-2090267EB2B3}" type="presParOf" srcId="{EB8C403D-209F-4306-A2D6-3FB87EE57D5E}" destId="{4872FF4F-0747-477D-A989-F24453656ABD}" srcOrd="14" destOrd="0" presId="urn:microsoft.com/office/officeart/2005/8/layout/list1"/>
    <dgm:cxn modelId="{4DD3F9FC-6C4A-4D6E-89DD-DD39F54DBA5A}" type="presParOf" srcId="{EB8C403D-209F-4306-A2D6-3FB87EE57D5E}" destId="{6B6A4FF3-C3D5-47A9-A238-5734A2969784}" srcOrd="15" destOrd="0" presId="urn:microsoft.com/office/officeart/2005/8/layout/list1"/>
    <dgm:cxn modelId="{34950BE0-100E-4A28-BEC7-4E65CD9F7AA1}" type="presParOf" srcId="{EB8C403D-209F-4306-A2D6-3FB87EE57D5E}" destId="{440DC05B-B37F-4B6B-989E-52C3E58E2A82}" srcOrd="16" destOrd="0" presId="urn:microsoft.com/office/officeart/2005/8/layout/list1"/>
    <dgm:cxn modelId="{F1F9EC33-2105-457F-A726-C3B882B47AA0}" type="presParOf" srcId="{440DC05B-B37F-4B6B-989E-52C3E58E2A82}" destId="{7B89D1D6-D9B0-4FE4-A53D-988E6AFCBF7C}" srcOrd="0" destOrd="0" presId="urn:microsoft.com/office/officeart/2005/8/layout/list1"/>
    <dgm:cxn modelId="{D91AB358-580A-40AE-AE59-6A5DA5AF5905}" type="presParOf" srcId="{440DC05B-B37F-4B6B-989E-52C3E58E2A82}" destId="{FF140E75-4CDE-4AE9-A047-A9B368A0B2C1}" srcOrd="1" destOrd="0" presId="urn:microsoft.com/office/officeart/2005/8/layout/list1"/>
    <dgm:cxn modelId="{2767FC16-EDAA-4D2B-BFD8-221B3ABDE520}" type="presParOf" srcId="{EB8C403D-209F-4306-A2D6-3FB87EE57D5E}" destId="{7AF243EE-128A-4F97-A57F-D4F99B8E6EB5}" srcOrd="17" destOrd="0" presId="urn:microsoft.com/office/officeart/2005/8/layout/list1"/>
    <dgm:cxn modelId="{DF14F886-0496-4BAC-ADD8-BB53C9A59545}" type="presParOf" srcId="{EB8C403D-209F-4306-A2D6-3FB87EE57D5E}" destId="{CADCD0D5-8B18-451C-9023-3EF23B3DCD32}" srcOrd="18" destOrd="0" presId="urn:microsoft.com/office/officeart/2005/8/layout/list1"/>
    <dgm:cxn modelId="{4BF8CB8D-8BB5-42D9-A5CB-216D2E89BDD7}" type="presParOf" srcId="{EB8C403D-209F-4306-A2D6-3FB87EE57D5E}" destId="{F10DF33E-1D51-4D45-8B35-6CB0804047E5}" srcOrd="19" destOrd="0" presId="urn:microsoft.com/office/officeart/2005/8/layout/list1"/>
    <dgm:cxn modelId="{85C72958-B572-4EE0-A322-EBF52153DF97}" type="presParOf" srcId="{EB8C403D-209F-4306-A2D6-3FB87EE57D5E}" destId="{8563984B-0462-4A30-9864-5CB97204C16A}" srcOrd="20" destOrd="0" presId="urn:microsoft.com/office/officeart/2005/8/layout/list1"/>
    <dgm:cxn modelId="{E5D7C3AD-1C4C-43AA-8C1C-23A5E9361236}" type="presParOf" srcId="{8563984B-0462-4A30-9864-5CB97204C16A}" destId="{131ECB55-677D-46CE-9523-35994CFDDB14}" srcOrd="0" destOrd="0" presId="urn:microsoft.com/office/officeart/2005/8/layout/list1"/>
    <dgm:cxn modelId="{E74BFA3C-E47D-4437-968C-1B631F6132C9}" type="presParOf" srcId="{8563984B-0462-4A30-9864-5CB97204C16A}" destId="{C05814B8-3817-4BB6-B408-AC2F1E4F115C}" srcOrd="1" destOrd="0" presId="urn:microsoft.com/office/officeart/2005/8/layout/list1"/>
    <dgm:cxn modelId="{AEA8A7B7-D9E4-4E84-B0E7-F5D49829490B}" type="presParOf" srcId="{EB8C403D-209F-4306-A2D6-3FB87EE57D5E}" destId="{2F6353CE-5294-415E-943F-A8940514AAEB}" srcOrd="21" destOrd="0" presId="urn:microsoft.com/office/officeart/2005/8/layout/list1"/>
    <dgm:cxn modelId="{F293CC01-C598-4136-B45A-F2075847E085}" type="presParOf" srcId="{EB8C403D-209F-4306-A2D6-3FB87EE57D5E}" destId="{F181060E-3153-4019-ABE7-1A67AFA00AFF}" srcOrd="22" destOrd="0" presId="urn:microsoft.com/office/officeart/2005/8/layout/list1"/>
    <dgm:cxn modelId="{EAC99D3D-274D-4706-B092-6D95FFB248EB}" type="presParOf" srcId="{EB8C403D-209F-4306-A2D6-3FB87EE57D5E}" destId="{EF4D1A0F-74F4-40AF-A31F-587B6CCB8D7D}" srcOrd="23" destOrd="0" presId="urn:microsoft.com/office/officeart/2005/8/layout/list1"/>
    <dgm:cxn modelId="{D4411E07-19C1-4F88-AF85-754C461879CF}" type="presParOf" srcId="{EB8C403D-209F-4306-A2D6-3FB87EE57D5E}" destId="{3D68223B-B38D-493A-A039-7A6FE30C6B62}" srcOrd="24" destOrd="0" presId="urn:microsoft.com/office/officeart/2005/8/layout/list1"/>
    <dgm:cxn modelId="{E244D0B3-9E2E-4B4A-A2D4-FFD8AEABBACD}" type="presParOf" srcId="{3D68223B-B38D-493A-A039-7A6FE30C6B62}" destId="{6FBB4672-917E-4364-9676-5BADFDC953CD}" srcOrd="0" destOrd="0" presId="urn:microsoft.com/office/officeart/2005/8/layout/list1"/>
    <dgm:cxn modelId="{7D962F5D-69E3-439C-A199-95EEC8F684DA}" type="presParOf" srcId="{3D68223B-B38D-493A-A039-7A6FE30C6B62}" destId="{6BF107E6-5A5F-40C6-B1FC-93586CFDDDD4}" srcOrd="1" destOrd="0" presId="urn:microsoft.com/office/officeart/2005/8/layout/list1"/>
    <dgm:cxn modelId="{3244BD6D-FFE4-438A-96F6-842E1ED84856}" type="presParOf" srcId="{EB8C403D-209F-4306-A2D6-3FB87EE57D5E}" destId="{5D7DA79C-A47C-433D-B19B-3449C9315D60}" srcOrd="25" destOrd="0" presId="urn:microsoft.com/office/officeart/2005/8/layout/list1"/>
    <dgm:cxn modelId="{07EDDE62-DF57-4249-8AC3-9305992FD7E3}" type="presParOf" srcId="{EB8C403D-209F-4306-A2D6-3FB87EE57D5E}" destId="{4286F30B-9745-4650-812D-A0D4A09CCE64}" srcOrd="26" destOrd="0" presId="urn:microsoft.com/office/officeart/2005/8/layout/list1"/>
    <dgm:cxn modelId="{F3C0F9B9-FE5D-4D4B-9A5E-98A2383E2A4C}" type="presParOf" srcId="{EB8C403D-209F-4306-A2D6-3FB87EE57D5E}" destId="{77D1C327-6935-4853-9DFB-F402E12991E2}" srcOrd="27" destOrd="0" presId="urn:microsoft.com/office/officeart/2005/8/layout/list1"/>
    <dgm:cxn modelId="{412BCF90-7EDE-4576-A33F-D2FB9FB99A42}" type="presParOf" srcId="{EB8C403D-209F-4306-A2D6-3FB87EE57D5E}" destId="{AA6B2E63-3DD4-4DE9-9F04-F9C412CEB85B}" srcOrd="28" destOrd="0" presId="urn:microsoft.com/office/officeart/2005/8/layout/list1"/>
    <dgm:cxn modelId="{51B2F60A-AFD8-4C57-B20D-7CA66C6DC5BF}" type="presParOf" srcId="{AA6B2E63-3DD4-4DE9-9F04-F9C412CEB85B}" destId="{D2995F25-1A11-4EC9-AFDC-AA7D509972D1}" srcOrd="0" destOrd="0" presId="urn:microsoft.com/office/officeart/2005/8/layout/list1"/>
    <dgm:cxn modelId="{DC37F7AC-B08A-4C43-9A90-C1108E4A0452}" type="presParOf" srcId="{AA6B2E63-3DD4-4DE9-9F04-F9C412CEB85B}" destId="{2ECE6D16-9DE4-43FD-91B7-D2735695B55B}" srcOrd="1" destOrd="0" presId="urn:microsoft.com/office/officeart/2005/8/layout/list1"/>
    <dgm:cxn modelId="{813179C5-0B31-45FC-9ECC-A004C71E1886}" type="presParOf" srcId="{EB8C403D-209F-4306-A2D6-3FB87EE57D5E}" destId="{9898306D-0816-4268-A3FF-26BE94C7C9E4}" srcOrd="29" destOrd="0" presId="urn:microsoft.com/office/officeart/2005/8/layout/list1"/>
    <dgm:cxn modelId="{6DF8E19C-2B50-46DA-902B-52462A78AF24}" type="presParOf" srcId="{EB8C403D-209F-4306-A2D6-3FB87EE57D5E}" destId="{D1AA0FFA-74D9-46F2-B842-595B9963331E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7307FA-8ED6-4807-BE21-9B529F281187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uk-UA"/>
        </a:p>
      </dgm:t>
    </dgm:pt>
    <dgm:pt modelId="{161A7BD4-35C6-449D-A152-3D336596989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2800" b="1">
              <a:ln w="22225">
                <a:prstDash val="solid"/>
              </a:ln>
            </a:rPr>
            <a:t>Підготовка випускників до ЗНО</a:t>
          </a:r>
          <a:endParaRPr lang="uk-UA" sz="2800" dirty="0"/>
        </a:p>
      </dgm:t>
    </dgm:pt>
    <dgm:pt modelId="{7F717E48-32FB-41C6-8301-7267D94ED2DE}" type="parTrans" cxnId="{9AC1204F-400C-4BDD-9448-58D8C9C37CD1}">
      <dgm:prSet/>
      <dgm:spPr/>
      <dgm:t>
        <a:bodyPr/>
        <a:lstStyle/>
        <a:p>
          <a:endParaRPr lang="uk-UA" sz="2000"/>
        </a:p>
      </dgm:t>
    </dgm:pt>
    <dgm:pt modelId="{2BD9A15D-11FD-40AA-A5C9-0AF87A80341F}" type="sibTrans" cxnId="{9AC1204F-400C-4BDD-9448-58D8C9C37CD1}">
      <dgm:prSet/>
      <dgm:spPr/>
      <dgm:t>
        <a:bodyPr/>
        <a:lstStyle/>
        <a:p>
          <a:endParaRPr lang="uk-UA" sz="2000"/>
        </a:p>
      </dgm:t>
    </dgm:pt>
    <dgm:pt modelId="{0715F9DB-E15D-44E3-A341-F11C800F62E0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000" b="1" dirty="0" err="1">
              <a:ln w="22225">
                <a:prstDash val="solid"/>
              </a:ln>
            </a:rPr>
            <a:t>Підвищення</a:t>
          </a:r>
          <a:r>
            <a:rPr lang="ru-RU" sz="2000" b="1" dirty="0">
              <a:ln w="22225">
                <a:prstDash val="solid"/>
              </a:ln>
            </a:rPr>
            <a:t> </a:t>
          </a:r>
          <a:r>
            <a:rPr lang="ru-RU" sz="2000" b="1" dirty="0" err="1">
              <a:ln w="22225">
                <a:prstDash val="solid"/>
              </a:ln>
            </a:rPr>
            <a:t>рівня</a:t>
          </a:r>
          <a:r>
            <a:rPr lang="ru-RU" sz="2000" b="1" dirty="0">
              <a:ln w="22225">
                <a:prstDash val="solid"/>
              </a:ln>
            </a:rPr>
            <a:t> </a:t>
          </a:r>
          <a:r>
            <a:rPr lang="ru-RU" sz="2000" b="1" dirty="0" err="1">
              <a:ln w="22225">
                <a:prstDash val="solid"/>
              </a:ln>
            </a:rPr>
            <a:t>фінансової</a:t>
          </a:r>
          <a:r>
            <a:rPr lang="ru-RU" sz="2000" b="1" dirty="0">
              <a:ln w="22225">
                <a:prstDash val="solid"/>
              </a:ln>
            </a:rPr>
            <a:t> </a:t>
          </a:r>
          <a:r>
            <a:rPr lang="ru-RU" sz="2000" b="1" dirty="0" err="1">
              <a:ln w="22225">
                <a:prstDash val="solid"/>
              </a:ln>
            </a:rPr>
            <a:t>грамотності</a:t>
          </a:r>
          <a:r>
            <a:rPr lang="ru-RU" sz="2000" b="1" dirty="0">
              <a:ln w="22225">
                <a:prstDash val="solid"/>
              </a:ln>
            </a:rPr>
            <a:t> </a:t>
          </a:r>
          <a:r>
            <a:rPr lang="ru-RU" sz="2000" b="1" dirty="0" err="1">
              <a:ln w="22225">
                <a:prstDash val="solid"/>
              </a:ln>
            </a:rPr>
            <a:t>населення</a:t>
          </a:r>
          <a:r>
            <a:rPr lang="ru-RU" sz="2000" b="1" dirty="0">
              <a:ln w="22225">
                <a:prstDash val="solid"/>
              </a:ln>
            </a:rPr>
            <a:t> </a:t>
          </a:r>
          <a:r>
            <a:rPr lang="ru-RU" sz="2000" b="1" dirty="0" err="1">
              <a:ln w="22225">
                <a:prstDash val="solid"/>
              </a:ln>
            </a:rPr>
            <a:t>України</a:t>
          </a:r>
          <a:endParaRPr lang="uk-UA" sz="2000" dirty="0"/>
        </a:p>
      </dgm:t>
    </dgm:pt>
    <dgm:pt modelId="{2217E907-D7D3-464A-B5F4-EF69897AF987}" type="parTrans" cxnId="{4AF862AE-5265-493A-A557-09414AD6D415}">
      <dgm:prSet/>
      <dgm:spPr/>
      <dgm:t>
        <a:bodyPr/>
        <a:lstStyle/>
        <a:p>
          <a:endParaRPr lang="uk-UA" sz="2000"/>
        </a:p>
      </dgm:t>
    </dgm:pt>
    <dgm:pt modelId="{DE1C325F-0D76-44CA-8107-194D99FE14D2}" type="sibTrans" cxnId="{4AF862AE-5265-493A-A557-09414AD6D415}">
      <dgm:prSet/>
      <dgm:spPr/>
      <dgm:t>
        <a:bodyPr/>
        <a:lstStyle/>
        <a:p>
          <a:endParaRPr lang="uk-UA" sz="2000"/>
        </a:p>
      </dgm:t>
    </dgm:pt>
    <dgm:pt modelId="{174AC312-0E46-4F7E-94AF-FCBD9373246A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uk-UA" sz="2800" b="1" dirty="0">
              <a:ln w="22225">
                <a:prstDash val="solid"/>
              </a:ln>
            </a:rPr>
            <a:t>Волонтери ХХІ століття</a:t>
          </a:r>
          <a:endParaRPr lang="uk-UA" sz="2800" dirty="0"/>
        </a:p>
      </dgm:t>
    </dgm:pt>
    <dgm:pt modelId="{6E2AE7EB-F3EA-4127-A901-8A689035ADB7}" type="parTrans" cxnId="{43228889-4ACD-4C3D-8075-01E56B76AEA2}">
      <dgm:prSet/>
      <dgm:spPr/>
      <dgm:t>
        <a:bodyPr/>
        <a:lstStyle/>
        <a:p>
          <a:endParaRPr lang="uk-UA" sz="2000"/>
        </a:p>
      </dgm:t>
    </dgm:pt>
    <dgm:pt modelId="{065BCBDB-165E-497A-A507-C62AFBE64041}" type="sibTrans" cxnId="{43228889-4ACD-4C3D-8075-01E56B76AEA2}">
      <dgm:prSet/>
      <dgm:spPr/>
      <dgm:t>
        <a:bodyPr/>
        <a:lstStyle/>
        <a:p>
          <a:endParaRPr lang="uk-UA" sz="2000"/>
        </a:p>
      </dgm:t>
    </dgm:pt>
    <dgm:pt modelId="{0BC57352-DAE0-41E7-9B42-B01E6771FA55}" type="pres">
      <dgm:prSet presAssocID="{037307FA-8ED6-4807-BE21-9B529F28118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31677A8-5001-4723-AF2B-ADCE62D38B9B}" type="pres">
      <dgm:prSet presAssocID="{161A7BD4-35C6-449D-A152-3D336596989A}" presName="parentLin" presStyleCnt="0"/>
      <dgm:spPr/>
    </dgm:pt>
    <dgm:pt modelId="{062165B5-9A47-46EA-9EA6-287B508BB16D}" type="pres">
      <dgm:prSet presAssocID="{161A7BD4-35C6-449D-A152-3D336596989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4387A35B-9F83-4150-83EF-12704A3FD024}" type="pres">
      <dgm:prSet presAssocID="{161A7BD4-35C6-449D-A152-3D336596989A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C0F22-DAF1-46A8-8CD6-7EDD9F1C9468}" type="pres">
      <dgm:prSet presAssocID="{161A7BD4-35C6-449D-A152-3D336596989A}" presName="negativeSpace" presStyleCnt="0"/>
      <dgm:spPr/>
    </dgm:pt>
    <dgm:pt modelId="{1E49C09E-C40F-4A19-A28C-178C56616E2A}" type="pres">
      <dgm:prSet presAssocID="{161A7BD4-35C6-449D-A152-3D336596989A}" presName="childText" presStyleLbl="conFgAcc1" presStyleIdx="0" presStyleCnt="3" custLinFactNeighborX="405">
        <dgm:presLayoutVars>
          <dgm:bulletEnabled val="1"/>
        </dgm:presLayoutVars>
      </dgm:prSet>
      <dgm:spPr/>
    </dgm:pt>
    <dgm:pt modelId="{E4E7CD43-E8B8-4C11-83D3-5BDD71D7D192}" type="pres">
      <dgm:prSet presAssocID="{2BD9A15D-11FD-40AA-A5C9-0AF87A80341F}" presName="spaceBetweenRectangles" presStyleCnt="0"/>
      <dgm:spPr/>
    </dgm:pt>
    <dgm:pt modelId="{ADC73642-F60E-48E3-AF7A-D2D9D888AB29}" type="pres">
      <dgm:prSet presAssocID="{0715F9DB-E15D-44E3-A341-F11C800F62E0}" presName="parentLin" presStyleCnt="0"/>
      <dgm:spPr/>
    </dgm:pt>
    <dgm:pt modelId="{580E77C4-5857-4D8B-AD64-44D3FB9742C5}" type="pres">
      <dgm:prSet presAssocID="{0715F9DB-E15D-44E3-A341-F11C800F62E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68608CA-823D-40A6-BA69-7BCF9572E4FA}" type="pres">
      <dgm:prSet presAssocID="{0715F9DB-E15D-44E3-A341-F11C800F62E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E30965-89C4-4D27-9809-1BC5144ED3E2}" type="pres">
      <dgm:prSet presAssocID="{0715F9DB-E15D-44E3-A341-F11C800F62E0}" presName="negativeSpace" presStyleCnt="0"/>
      <dgm:spPr/>
    </dgm:pt>
    <dgm:pt modelId="{24A559B4-C8B2-4C02-8603-D11D6B7DB824}" type="pres">
      <dgm:prSet presAssocID="{0715F9DB-E15D-44E3-A341-F11C800F62E0}" presName="childText" presStyleLbl="conFgAcc1" presStyleIdx="1" presStyleCnt="3">
        <dgm:presLayoutVars>
          <dgm:bulletEnabled val="1"/>
        </dgm:presLayoutVars>
      </dgm:prSet>
      <dgm:spPr/>
    </dgm:pt>
    <dgm:pt modelId="{DFC256E3-B301-4DDB-B648-1D306C797C40}" type="pres">
      <dgm:prSet presAssocID="{DE1C325F-0D76-44CA-8107-194D99FE14D2}" presName="spaceBetweenRectangles" presStyleCnt="0"/>
      <dgm:spPr/>
    </dgm:pt>
    <dgm:pt modelId="{68F1D4B9-08A9-4B79-98C6-E006A49E7AD3}" type="pres">
      <dgm:prSet presAssocID="{174AC312-0E46-4F7E-94AF-FCBD9373246A}" presName="parentLin" presStyleCnt="0"/>
      <dgm:spPr/>
    </dgm:pt>
    <dgm:pt modelId="{57F4C93B-898A-4024-B3E4-089383792AE3}" type="pres">
      <dgm:prSet presAssocID="{174AC312-0E46-4F7E-94AF-FCBD9373246A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D8CBB61F-46CD-4E0C-96AB-36FDFABF3387}" type="pres">
      <dgm:prSet presAssocID="{174AC312-0E46-4F7E-94AF-FCBD9373246A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792FD-4B3F-4ED1-B431-DE4B1CA91D25}" type="pres">
      <dgm:prSet presAssocID="{174AC312-0E46-4F7E-94AF-FCBD9373246A}" presName="negativeSpace" presStyleCnt="0"/>
      <dgm:spPr/>
    </dgm:pt>
    <dgm:pt modelId="{0EB53658-A63F-480F-A119-7D66B6E5DDDE}" type="pres">
      <dgm:prSet presAssocID="{174AC312-0E46-4F7E-94AF-FCBD9373246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BDADFAF7-F704-4ACA-A76A-234C664C4E51}" type="presOf" srcId="{0715F9DB-E15D-44E3-A341-F11C800F62E0}" destId="{868608CA-823D-40A6-BA69-7BCF9572E4FA}" srcOrd="1" destOrd="0" presId="urn:microsoft.com/office/officeart/2005/8/layout/list1"/>
    <dgm:cxn modelId="{127C8608-AB1F-4D45-827E-5A5C480C5917}" type="presOf" srcId="{161A7BD4-35C6-449D-A152-3D336596989A}" destId="{062165B5-9A47-46EA-9EA6-287B508BB16D}" srcOrd="0" destOrd="0" presId="urn:microsoft.com/office/officeart/2005/8/layout/list1"/>
    <dgm:cxn modelId="{F356FA00-61D9-436F-97EB-B78469EBE0D4}" type="presOf" srcId="{0715F9DB-E15D-44E3-A341-F11C800F62E0}" destId="{580E77C4-5857-4D8B-AD64-44D3FB9742C5}" srcOrd="0" destOrd="0" presId="urn:microsoft.com/office/officeart/2005/8/layout/list1"/>
    <dgm:cxn modelId="{9944B176-A529-40BF-8BA0-E99C253CFAC0}" type="presOf" srcId="{037307FA-8ED6-4807-BE21-9B529F281187}" destId="{0BC57352-DAE0-41E7-9B42-B01E6771FA55}" srcOrd="0" destOrd="0" presId="urn:microsoft.com/office/officeart/2005/8/layout/list1"/>
    <dgm:cxn modelId="{9CD2CD3D-4D37-4356-BF5F-9F77C725324F}" type="presOf" srcId="{161A7BD4-35C6-449D-A152-3D336596989A}" destId="{4387A35B-9F83-4150-83EF-12704A3FD024}" srcOrd="1" destOrd="0" presId="urn:microsoft.com/office/officeart/2005/8/layout/list1"/>
    <dgm:cxn modelId="{43228889-4ACD-4C3D-8075-01E56B76AEA2}" srcId="{037307FA-8ED6-4807-BE21-9B529F281187}" destId="{174AC312-0E46-4F7E-94AF-FCBD9373246A}" srcOrd="2" destOrd="0" parTransId="{6E2AE7EB-F3EA-4127-A901-8A689035ADB7}" sibTransId="{065BCBDB-165E-497A-A507-C62AFBE64041}"/>
    <dgm:cxn modelId="{9AC1204F-400C-4BDD-9448-58D8C9C37CD1}" srcId="{037307FA-8ED6-4807-BE21-9B529F281187}" destId="{161A7BD4-35C6-449D-A152-3D336596989A}" srcOrd="0" destOrd="0" parTransId="{7F717E48-32FB-41C6-8301-7267D94ED2DE}" sibTransId="{2BD9A15D-11FD-40AA-A5C9-0AF87A80341F}"/>
    <dgm:cxn modelId="{4AF862AE-5265-493A-A557-09414AD6D415}" srcId="{037307FA-8ED6-4807-BE21-9B529F281187}" destId="{0715F9DB-E15D-44E3-A341-F11C800F62E0}" srcOrd="1" destOrd="0" parTransId="{2217E907-D7D3-464A-B5F4-EF69897AF987}" sibTransId="{DE1C325F-0D76-44CA-8107-194D99FE14D2}"/>
    <dgm:cxn modelId="{67DFC20E-2976-44D0-8D10-257E0DFA2B2B}" type="presOf" srcId="{174AC312-0E46-4F7E-94AF-FCBD9373246A}" destId="{D8CBB61F-46CD-4E0C-96AB-36FDFABF3387}" srcOrd="1" destOrd="0" presId="urn:microsoft.com/office/officeart/2005/8/layout/list1"/>
    <dgm:cxn modelId="{FAC9472F-61E0-4F3D-BF7A-4D6FFBC27621}" type="presOf" srcId="{174AC312-0E46-4F7E-94AF-FCBD9373246A}" destId="{57F4C93B-898A-4024-B3E4-089383792AE3}" srcOrd="0" destOrd="0" presId="urn:microsoft.com/office/officeart/2005/8/layout/list1"/>
    <dgm:cxn modelId="{DB534C65-7DA2-40A3-9582-6234ABB22619}" type="presParOf" srcId="{0BC57352-DAE0-41E7-9B42-B01E6771FA55}" destId="{E31677A8-5001-4723-AF2B-ADCE62D38B9B}" srcOrd="0" destOrd="0" presId="urn:microsoft.com/office/officeart/2005/8/layout/list1"/>
    <dgm:cxn modelId="{3D14F63E-6ECB-46A5-A757-FD5234980B42}" type="presParOf" srcId="{E31677A8-5001-4723-AF2B-ADCE62D38B9B}" destId="{062165B5-9A47-46EA-9EA6-287B508BB16D}" srcOrd="0" destOrd="0" presId="urn:microsoft.com/office/officeart/2005/8/layout/list1"/>
    <dgm:cxn modelId="{8E4D7C9E-D51B-4D85-8F0C-820EB4971A0D}" type="presParOf" srcId="{E31677A8-5001-4723-AF2B-ADCE62D38B9B}" destId="{4387A35B-9F83-4150-83EF-12704A3FD024}" srcOrd="1" destOrd="0" presId="urn:microsoft.com/office/officeart/2005/8/layout/list1"/>
    <dgm:cxn modelId="{2F96BC08-6BB7-446C-97C6-D1024CCC04DB}" type="presParOf" srcId="{0BC57352-DAE0-41E7-9B42-B01E6771FA55}" destId="{B0CC0F22-DAF1-46A8-8CD6-7EDD9F1C9468}" srcOrd="1" destOrd="0" presId="urn:microsoft.com/office/officeart/2005/8/layout/list1"/>
    <dgm:cxn modelId="{EDD18D7F-059D-48B3-9225-223FA87440D6}" type="presParOf" srcId="{0BC57352-DAE0-41E7-9B42-B01E6771FA55}" destId="{1E49C09E-C40F-4A19-A28C-178C56616E2A}" srcOrd="2" destOrd="0" presId="urn:microsoft.com/office/officeart/2005/8/layout/list1"/>
    <dgm:cxn modelId="{09D78828-0F7D-429E-B4CB-019DBE121A4C}" type="presParOf" srcId="{0BC57352-DAE0-41E7-9B42-B01E6771FA55}" destId="{E4E7CD43-E8B8-4C11-83D3-5BDD71D7D192}" srcOrd="3" destOrd="0" presId="urn:microsoft.com/office/officeart/2005/8/layout/list1"/>
    <dgm:cxn modelId="{7ED5067B-F709-4096-8667-4D0B5CD89093}" type="presParOf" srcId="{0BC57352-DAE0-41E7-9B42-B01E6771FA55}" destId="{ADC73642-F60E-48E3-AF7A-D2D9D888AB29}" srcOrd="4" destOrd="0" presId="urn:microsoft.com/office/officeart/2005/8/layout/list1"/>
    <dgm:cxn modelId="{C9E0FBE3-AC7D-445E-8B4F-E300395AE52B}" type="presParOf" srcId="{ADC73642-F60E-48E3-AF7A-D2D9D888AB29}" destId="{580E77C4-5857-4D8B-AD64-44D3FB9742C5}" srcOrd="0" destOrd="0" presId="urn:microsoft.com/office/officeart/2005/8/layout/list1"/>
    <dgm:cxn modelId="{A9F6730C-7A9B-49B1-A832-E6271E47CBB9}" type="presParOf" srcId="{ADC73642-F60E-48E3-AF7A-D2D9D888AB29}" destId="{868608CA-823D-40A6-BA69-7BCF9572E4FA}" srcOrd="1" destOrd="0" presId="urn:microsoft.com/office/officeart/2005/8/layout/list1"/>
    <dgm:cxn modelId="{90A9AE60-4F1D-45B6-A49B-4404686A9064}" type="presParOf" srcId="{0BC57352-DAE0-41E7-9B42-B01E6771FA55}" destId="{8CE30965-89C4-4D27-9809-1BC5144ED3E2}" srcOrd="5" destOrd="0" presId="urn:microsoft.com/office/officeart/2005/8/layout/list1"/>
    <dgm:cxn modelId="{C18B7448-CF8F-42A0-AFCB-003A73EE54FD}" type="presParOf" srcId="{0BC57352-DAE0-41E7-9B42-B01E6771FA55}" destId="{24A559B4-C8B2-4C02-8603-D11D6B7DB824}" srcOrd="6" destOrd="0" presId="urn:microsoft.com/office/officeart/2005/8/layout/list1"/>
    <dgm:cxn modelId="{3987F461-16C7-4961-9A36-0EF31F2E2F7A}" type="presParOf" srcId="{0BC57352-DAE0-41E7-9B42-B01E6771FA55}" destId="{DFC256E3-B301-4DDB-B648-1D306C797C40}" srcOrd="7" destOrd="0" presId="urn:microsoft.com/office/officeart/2005/8/layout/list1"/>
    <dgm:cxn modelId="{F4E58F6D-1AF1-45A8-907E-920903F3144B}" type="presParOf" srcId="{0BC57352-DAE0-41E7-9B42-B01E6771FA55}" destId="{68F1D4B9-08A9-4B79-98C6-E006A49E7AD3}" srcOrd="8" destOrd="0" presId="urn:microsoft.com/office/officeart/2005/8/layout/list1"/>
    <dgm:cxn modelId="{65D28082-6DC9-48AF-A9B5-E9CC1EBF6DDA}" type="presParOf" srcId="{68F1D4B9-08A9-4B79-98C6-E006A49E7AD3}" destId="{57F4C93B-898A-4024-B3E4-089383792AE3}" srcOrd="0" destOrd="0" presId="urn:microsoft.com/office/officeart/2005/8/layout/list1"/>
    <dgm:cxn modelId="{63C5FB92-1D86-4C03-81B0-F543BEA42B6C}" type="presParOf" srcId="{68F1D4B9-08A9-4B79-98C6-E006A49E7AD3}" destId="{D8CBB61F-46CD-4E0C-96AB-36FDFABF3387}" srcOrd="1" destOrd="0" presId="urn:microsoft.com/office/officeart/2005/8/layout/list1"/>
    <dgm:cxn modelId="{7D4B9804-DAAA-498D-B93A-4A71E05B0C46}" type="presParOf" srcId="{0BC57352-DAE0-41E7-9B42-B01E6771FA55}" destId="{7BC792FD-4B3F-4ED1-B431-DE4B1CA91D25}" srcOrd="9" destOrd="0" presId="urn:microsoft.com/office/officeart/2005/8/layout/list1"/>
    <dgm:cxn modelId="{8E638B71-CDF4-46C5-BF17-16694C289A0F}" type="presParOf" srcId="{0BC57352-DAE0-41E7-9B42-B01E6771FA55}" destId="{0EB53658-A63F-480F-A119-7D66B6E5DDD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9DCD259-C189-47EE-8047-B73940D1BB3E}" type="doc">
      <dgm:prSet loTypeId="urn:microsoft.com/office/officeart/2008/layout/VerticalCurvedList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F8E95988-8E68-4A1B-B155-B6876254F8F1}">
      <dgm:prSet phldrT="[Текст]"/>
      <dgm:spPr/>
      <dgm:t>
        <a:bodyPr/>
        <a:lstStyle/>
        <a:p>
          <a:pPr marL="542925" indent="0">
            <a:spcAft>
              <a:spcPts val="0"/>
            </a:spcAft>
          </a:pPr>
          <a:r>
            <a:rPr lang="ru-RU" b="0" i="0" u="none" dirty="0" err="1">
              <a:latin typeface="Arial Black" panose="020B0A04020102020204" pitchFamily="34" charset="0"/>
            </a:rPr>
            <a:t>Екологічна</a:t>
          </a:r>
          <a:r>
            <a:rPr lang="ru-RU" b="0" i="0" u="none" dirty="0">
              <a:latin typeface="Arial Black" panose="020B0A04020102020204" pitchFamily="34" charset="0"/>
            </a:rPr>
            <a:t> </a:t>
          </a:r>
          <a:r>
            <a:rPr lang="ru-RU" b="0" i="0" u="none" dirty="0" err="1">
              <a:latin typeface="Arial Black" panose="020B0A04020102020204" pitchFamily="34" charset="0"/>
            </a:rPr>
            <a:t>безпека</a:t>
          </a:r>
          <a:r>
            <a:rPr lang="ru-RU" b="0" i="0" u="none" dirty="0">
              <a:latin typeface="Arial Black" panose="020B0A04020102020204" pitchFamily="34" charset="0"/>
            </a:rPr>
            <a:t> та</a:t>
          </a:r>
        </a:p>
        <a:p>
          <a:pPr marL="542925" indent="0">
            <a:spcAft>
              <a:spcPts val="0"/>
            </a:spcAft>
          </a:pPr>
          <a:r>
            <a:rPr lang="ru-RU" b="0" i="0" u="none" dirty="0" err="1">
              <a:latin typeface="Arial Black" panose="020B0A04020102020204" pitchFamily="34" charset="0"/>
            </a:rPr>
            <a:t>сталий</a:t>
          </a:r>
          <a:r>
            <a:rPr lang="ru-RU" b="0" i="0" u="none" dirty="0">
              <a:latin typeface="Arial Black" panose="020B0A04020102020204" pitchFamily="34" charset="0"/>
            </a:rPr>
            <a:t> </a:t>
          </a:r>
          <a:r>
            <a:rPr lang="ru-RU" b="0" i="0" u="none" dirty="0" err="1">
              <a:latin typeface="Arial Black" panose="020B0A04020102020204" pitchFamily="34" charset="0"/>
            </a:rPr>
            <a:t>розвиток</a:t>
          </a:r>
          <a:endParaRPr lang="uk-UA" dirty="0">
            <a:latin typeface="Arial Black" panose="020B0A04020102020204" pitchFamily="34" charset="0"/>
          </a:endParaRPr>
        </a:p>
      </dgm:t>
    </dgm:pt>
    <dgm:pt modelId="{6389B7D5-32B3-4800-934E-8610F1ABB5DB}" type="parTrans" cxnId="{FF71533D-8028-43FE-A51F-67F9DB4C0DBC}">
      <dgm:prSet/>
      <dgm:spPr/>
      <dgm:t>
        <a:bodyPr/>
        <a:lstStyle/>
        <a:p>
          <a:endParaRPr lang="uk-UA"/>
        </a:p>
      </dgm:t>
    </dgm:pt>
    <dgm:pt modelId="{A96CF4E1-E1ED-4728-BDB5-E5E38323EF9C}" type="sibTrans" cxnId="{FF71533D-8028-43FE-A51F-67F9DB4C0DBC}">
      <dgm:prSet/>
      <dgm:spPr/>
      <dgm:t>
        <a:bodyPr/>
        <a:lstStyle/>
        <a:p>
          <a:endParaRPr lang="uk-UA"/>
        </a:p>
      </dgm:t>
    </dgm:pt>
    <dgm:pt modelId="{B929D00F-63DE-467E-BFF1-098C09717CF1}">
      <dgm:prSet phldrT="[Текст]" custT="1"/>
      <dgm:spPr/>
      <dgm:t>
        <a:bodyPr/>
        <a:lstStyle/>
        <a:p>
          <a:pPr marL="85725" indent="0"/>
          <a:r>
            <a:rPr lang="uk-UA" sz="2100" b="0" i="0" u="none" kern="1200">
              <a:latin typeface="Arial Black" panose="020B0A04020102020204" pitchFamily="34" charset="0"/>
              <a:ea typeface="+mn-ea"/>
              <a:cs typeface="+mn-cs"/>
            </a:rPr>
            <a:t>Громадянська відповідальність</a:t>
          </a:r>
          <a:endParaRPr lang="uk-UA" sz="2100" b="0" i="0" u="none" kern="1200" dirty="0">
            <a:latin typeface="Arial Black" panose="020B0A04020102020204" pitchFamily="34" charset="0"/>
            <a:ea typeface="+mn-ea"/>
            <a:cs typeface="+mn-cs"/>
          </a:endParaRPr>
        </a:p>
      </dgm:t>
    </dgm:pt>
    <dgm:pt modelId="{41ED67D2-2CDD-45FA-AD27-07FC0042A30D}" type="parTrans" cxnId="{A48BB211-BBF1-463C-86B3-7344E733036C}">
      <dgm:prSet/>
      <dgm:spPr/>
      <dgm:t>
        <a:bodyPr/>
        <a:lstStyle/>
        <a:p>
          <a:endParaRPr lang="uk-UA"/>
        </a:p>
      </dgm:t>
    </dgm:pt>
    <dgm:pt modelId="{78922100-1B97-43E9-ACD0-52C2C8757D76}" type="sibTrans" cxnId="{A48BB211-BBF1-463C-86B3-7344E733036C}">
      <dgm:prSet/>
      <dgm:spPr/>
      <dgm:t>
        <a:bodyPr/>
        <a:lstStyle/>
        <a:p>
          <a:endParaRPr lang="uk-UA"/>
        </a:p>
      </dgm:t>
    </dgm:pt>
    <dgm:pt modelId="{A3A3C66D-5CC0-4846-90C5-AA96C36AEBE8}">
      <dgm:prSet phldrT="[Текст]" custT="1"/>
      <dgm:spPr/>
      <dgm:t>
        <a:bodyPr/>
        <a:lstStyle/>
        <a:p>
          <a:pPr marL="85725" indent="0"/>
          <a:r>
            <a:rPr lang="uk-UA" sz="2100" b="0" i="0" u="none" kern="1200">
              <a:latin typeface="Arial Black" panose="020B0A04020102020204" pitchFamily="34" charset="0"/>
              <a:ea typeface="+mn-ea"/>
              <a:cs typeface="+mn-cs"/>
            </a:rPr>
            <a:t>Здоров'я і безпека</a:t>
          </a:r>
          <a:endParaRPr lang="uk-UA" sz="2100" b="0" i="0" u="none" kern="1200" dirty="0">
            <a:latin typeface="Arial Black" panose="020B0A04020102020204" pitchFamily="34" charset="0"/>
            <a:ea typeface="+mn-ea"/>
            <a:cs typeface="+mn-cs"/>
          </a:endParaRPr>
        </a:p>
      </dgm:t>
    </dgm:pt>
    <dgm:pt modelId="{1118E72A-9A69-48AC-AF14-F6AC5245306A}" type="parTrans" cxnId="{CC434FA7-66A7-48CF-8E56-FB0256D09A42}">
      <dgm:prSet/>
      <dgm:spPr/>
      <dgm:t>
        <a:bodyPr/>
        <a:lstStyle/>
        <a:p>
          <a:endParaRPr lang="uk-UA"/>
        </a:p>
      </dgm:t>
    </dgm:pt>
    <dgm:pt modelId="{23A69A9F-8154-43F7-8E93-871944EE414E}" type="sibTrans" cxnId="{CC434FA7-66A7-48CF-8E56-FB0256D09A42}">
      <dgm:prSet/>
      <dgm:spPr/>
      <dgm:t>
        <a:bodyPr/>
        <a:lstStyle/>
        <a:p>
          <a:endParaRPr lang="uk-UA"/>
        </a:p>
      </dgm:t>
    </dgm:pt>
    <dgm:pt modelId="{A4CF7C4A-2A80-4D67-8E7D-E3345E73E211}">
      <dgm:prSet phldrT="[Текст]" custT="1"/>
      <dgm:spPr/>
      <dgm:t>
        <a:bodyPr/>
        <a:lstStyle/>
        <a:p>
          <a:pPr marL="542925" indent="0"/>
          <a:r>
            <a:rPr lang="uk-UA" sz="2100" b="0" i="0" u="none" kern="1200" dirty="0">
              <a:latin typeface="Arial Black" panose="020B0A04020102020204" pitchFamily="34" charset="0"/>
              <a:ea typeface="+mn-ea"/>
              <a:cs typeface="+mn-cs"/>
            </a:rPr>
            <a:t>Підприємливість і фінансова грамотність</a:t>
          </a:r>
        </a:p>
      </dgm:t>
    </dgm:pt>
    <dgm:pt modelId="{5E9AFB8E-AC99-41EB-843B-DB677EBEFDD5}" type="parTrans" cxnId="{C8859A7E-A5D8-420D-89EB-FCE8687268E0}">
      <dgm:prSet/>
      <dgm:spPr/>
      <dgm:t>
        <a:bodyPr/>
        <a:lstStyle/>
        <a:p>
          <a:endParaRPr lang="uk-UA"/>
        </a:p>
      </dgm:t>
    </dgm:pt>
    <dgm:pt modelId="{F2B40FE4-3F57-4125-A224-5BB039D697D0}" type="sibTrans" cxnId="{C8859A7E-A5D8-420D-89EB-FCE8687268E0}">
      <dgm:prSet/>
      <dgm:spPr/>
      <dgm:t>
        <a:bodyPr/>
        <a:lstStyle/>
        <a:p>
          <a:endParaRPr lang="uk-UA"/>
        </a:p>
      </dgm:t>
    </dgm:pt>
    <dgm:pt modelId="{C09A91B3-4C38-450E-9229-084FCEAE0027}" type="pres">
      <dgm:prSet presAssocID="{A9DCD259-C189-47EE-8047-B73940D1BB3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C555EE71-6313-4589-A287-11EFA5565C32}" type="pres">
      <dgm:prSet presAssocID="{A9DCD259-C189-47EE-8047-B73940D1BB3E}" presName="Name1" presStyleCnt="0"/>
      <dgm:spPr/>
    </dgm:pt>
    <dgm:pt modelId="{24800C32-5A0A-4ADC-A605-DAE5E16CFFE6}" type="pres">
      <dgm:prSet presAssocID="{A9DCD259-C189-47EE-8047-B73940D1BB3E}" presName="cycle" presStyleCnt="0"/>
      <dgm:spPr/>
    </dgm:pt>
    <dgm:pt modelId="{18E9AEAC-2CB6-47EE-8DCC-454375B74266}" type="pres">
      <dgm:prSet presAssocID="{A9DCD259-C189-47EE-8047-B73940D1BB3E}" presName="srcNode" presStyleLbl="node1" presStyleIdx="0" presStyleCnt="4"/>
      <dgm:spPr/>
    </dgm:pt>
    <dgm:pt modelId="{1E6770CE-C555-4622-A8AB-CA1D82D33D80}" type="pres">
      <dgm:prSet presAssocID="{A9DCD259-C189-47EE-8047-B73940D1BB3E}" presName="conn" presStyleLbl="parChTrans1D2" presStyleIdx="0" presStyleCnt="1"/>
      <dgm:spPr/>
      <dgm:t>
        <a:bodyPr/>
        <a:lstStyle/>
        <a:p>
          <a:endParaRPr lang="ru-RU"/>
        </a:p>
      </dgm:t>
    </dgm:pt>
    <dgm:pt modelId="{82756144-FC8E-45BE-A292-584DBA8EEFBB}" type="pres">
      <dgm:prSet presAssocID="{A9DCD259-C189-47EE-8047-B73940D1BB3E}" presName="extraNode" presStyleLbl="node1" presStyleIdx="0" presStyleCnt="4"/>
      <dgm:spPr/>
    </dgm:pt>
    <dgm:pt modelId="{CACD3ED1-82F4-48F0-918D-C2606307417B}" type="pres">
      <dgm:prSet presAssocID="{A9DCD259-C189-47EE-8047-B73940D1BB3E}" presName="dstNode" presStyleLbl="node1" presStyleIdx="0" presStyleCnt="4"/>
      <dgm:spPr/>
    </dgm:pt>
    <dgm:pt modelId="{F3E3256D-1BE9-4114-8CF4-B2D83D9F34BD}" type="pres">
      <dgm:prSet presAssocID="{F8E95988-8E68-4A1B-B155-B6876254F8F1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575D03-45D3-497D-8432-41703B7932AF}" type="pres">
      <dgm:prSet presAssocID="{F8E95988-8E68-4A1B-B155-B6876254F8F1}" presName="accent_1" presStyleCnt="0"/>
      <dgm:spPr/>
    </dgm:pt>
    <dgm:pt modelId="{3CE9AA2F-84C8-44CE-B538-01B34223D3E7}" type="pres">
      <dgm:prSet presAssocID="{F8E95988-8E68-4A1B-B155-B6876254F8F1}" presName="accentRepeatNode" presStyleLbl="solidFgAcc1" presStyleIdx="0" presStyleCnt="4"/>
      <dgm:spPr/>
    </dgm:pt>
    <dgm:pt modelId="{7C981B7E-4214-491F-B75C-C24D94C88737}" type="pres">
      <dgm:prSet presAssocID="{B929D00F-63DE-467E-BFF1-098C09717CF1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D67E46-BB8B-4CDE-8C9F-B922EFB80D4F}" type="pres">
      <dgm:prSet presAssocID="{B929D00F-63DE-467E-BFF1-098C09717CF1}" presName="accent_2" presStyleCnt="0"/>
      <dgm:spPr/>
    </dgm:pt>
    <dgm:pt modelId="{3F0D1775-01C5-4DD7-B56A-FE1891390191}" type="pres">
      <dgm:prSet presAssocID="{B929D00F-63DE-467E-BFF1-098C09717CF1}" presName="accentRepeatNode" presStyleLbl="solidFgAcc1" presStyleIdx="1" presStyleCnt="4"/>
      <dgm:spPr/>
    </dgm:pt>
    <dgm:pt modelId="{C57231C2-791A-4CFD-9B68-CDDF7A99F922}" type="pres">
      <dgm:prSet presAssocID="{A3A3C66D-5CC0-4846-90C5-AA96C36AEBE8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C8C8D1-CE91-4451-9F2A-626FF6232FD0}" type="pres">
      <dgm:prSet presAssocID="{A3A3C66D-5CC0-4846-90C5-AA96C36AEBE8}" presName="accent_3" presStyleCnt="0"/>
      <dgm:spPr/>
    </dgm:pt>
    <dgm:pt modelId="{2C154D46-9EF7-4780-960E-84B63BDB456D}" type="pres">
      <dgm:prSet presAssocID="{A3A3C66D-5CC0-4846-90C5-AA96C36AEBE8}" presName="accentRepeatNode" presStyleLbl="solidFgAcc1" presStyleIdx="2" presStyleCnt="4"/>
      <dgm:spPr/>
    </dgm:pt>
    <dgm:pt modelId="{30F8A768-B64C-4130-8479-9AD9751A3AB2}" type="pres">
      <dgm:prSet presAssocID="{A4CF7C4A-2A80-4D67-8E7D-E3345E73E211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5DABC4-6CA0-4625-ADEA-840AED1B85E3}" type="pres">
      <dgm:prSet presAssocID="{A4CF7C4A-2A80-4D67-8E7D-E3345E73E211}" presName="accent_4" presStyleCnt="0"/>
      <dgm:spPr/>
    </dgm:pt>
    <dgm:pt modelId="{FC921FA8-D897-46FA-9E2C-9C5E02195D84}" type="pres">
      <dgm:prSet presAssocID="{A4CF7C4A-2A80-4D67-8E7D-E3345E73E211}" presName="accentRepeatNode" presStyleLbl="solidFgAcc1" presStyleIdx="3" presStyleCnt="4"/>
      <dgm:spPr/>
    </dgm:pt>
  </dgm:ptLst>
  <dgm:cxnLst>
    <dgm:cxn modelId="{3A309289-F841-4BE3-8B71-E88EA061CE3E}" type="presOf" srcId="{A96CF4E1-E1ED-4728-BDB5-E5E38323EF9C}" destId="{1E6770CE-C555-4622-A8AB-CA1D82D33D80}" srcOrd="0" destOrd="0" presId="urn:microsoft.com/office/officeart/2008/layout/VerticalCurvedList"/>
    <dgm:cxn modelId="{69B751BC-1D79-4A34-85DF-37CDD71B7200}" type="presOf" srcId="{A4CF7C4A-2A80-4D67-8E7D-E3345E73E211}" destId="{30F8A768-B64C-4130-8479-9AD9751A3AB2}" srcOrd="0" destOrd="0" presId="urn:microsoft.com/office/officeart/2008/layout/VerticalCurvedList"/>
    <dgm:cxn modelId="{B5A4E561-44A4-42AB-8CF7-DD26E056C828}" type="presOf" srcId="{A3A3C66D-5CC0-4846-90C5-AA96C36AEBE8}" destId="{C57231C2-791A-4CFD-9B68-CDDF7A99F922}" srcOrd="0" destOrd="0" presId="urn:microsoft.com/office/officeart/2008/layout/VerticalCurvedList"/>
    <dgm:cxn modelId="{EE4C78AE-E066-4A96-A434-52D7AF5ED3B2}" type="presOf" srcId="{A9DCD259-C189-47EE-8047-B73940D1BB3E}" destId="{C09A91B3-4C38-450E-9229-084FCEAE0027}" srcOrd="0" destOrd="0" presId="urn:microsoft.com/office/officeart/2008/layout/VerticalCurvedList"/>
    <dgm:cxn modelId="{8D30BED5-3D9E-4627-86B7-508F61F101DF}" type="presOf" srcId="{F8E95988-8E68-4A1B-B155-B6876254F8F1}" destId="{F3E3256D-1BE9-4114-8CF4-B2D83D9F34BD}" srcOrd="0" destOrd="0" presId="urn:microsoft.com/office/officeart/2008/layout/VerticalCurvedList"/>
    <dgm:cxn modelId="{CC434FA7-66A7-48CF-8E56-FB0256D09A42}" srcId="{A9DCD259-C189-47EE-8047-B73940D1BB3E}" destId="{A3A3C66D-5CC0-4846-90C5-AA96C36AEBE8}" srcOrd="2" destOrd="0" parTransId="{1118E72A-9A69-48AC-AF14-F6AC5245306A}" sibTransId="{23A69A9F-8154-43F7-8E93-871944EE414E}"/>
    <dgm:cxn modelId="{A48BB211-BBF1-463C-86B3-7344E733036C}" srcId="{A9DCD259-C189-47EE-8047-B73940D1BB3E}" destId="{B929D00F-63DE-467E-BFF1-098C09717CF1}" srcOrd="1" destOrd="0" parTransId="{41ED67D2-2CDD-45FA-AD27-07FC0042A30D}" sibTransId="{78922100-1B97-43E9-ACD0-52C2C8757D76}"/>
    <dgm:cxn modelId="{FF71533D-8028-43FE-A51F-67F9DB4C0DBC}" srcId="{A9DCD259-C189-47EE-8047-B73940D1BB3E}" destId="{F8E95988-8E68-4A1B-B155-B6876254F8F1}" srcOrd="0" destOrd="0" parTransId="{6389B7D5-32B3-4800-934E-8610F1ABB5DB}" sibTransId="{A96CF4E1-E1ED-4728-BDB5-E5E38323EF9C}"/>
    <dgm:cxn modelId="{7772ECE3-D187-40FB-9AFB-2EE7CFD11C57}" type="presOf" srcId="{B929D00F-63DE-467E-BFF1-098C09717CF1}" destId="{7C981B7E-4214-491F-B75C-C24D94C88737}" srcOrd="0" destOrd="0" presId="urn:microsoft.com/office/officeart/2008/layout/VerticalCurvedList"/>
    <dgm:cxn modelId="{C8859A7E-A5D8-420D-89EB-FCE8687268E0}" srcId="{A9DCD259-C189-47EE-8047-B73940D1BB3E}" destId="{A4CF7C4A-2A80-4D67-8E7D-E3345E73E211}" srcOrd="3" destOrd="0" parTransId="{5E9AFB8E-AC99-41EB-843B-DB677EBEFDD5}" sibTransId="{F2B40FE4-3F57-4125-A224-5BB039D697D0}"/>
    <dgm:cxn modelId="{73564904-228A-4DFD-A335-CA32D26D0D0E}" type="presParOf" srcId="{C09A91B3-4C38-450E-9229-084FCEAE0027}" destId="{C555EE71-6313-4589-A287-11EFA5565C32}" srcOrd="0" destOrd="0" presId="urn:microsoft.com/office/officeart/2008/layout/VerticalCurvedList"/>
    <dgm:cxn modelId="{A5479850-C2C2-4234-A9B2-88E9B3CAB320}" type="presParOf" srcId="{C555EE71-6313-4589-A287-11EFA5565C32}" destId="{24800C32-5A0A-4ADC-A605-DAE5E16CFFE6}" srcOrd="0" destOrd="0" presId="urn:microsoft.com/office/officeart/2008/layout/VerticalCurvedList"/>
    <dgm:cxn modelId="{CB4E9897-FDC3-49FB-BC83-58EB480144D6}" type="presParOf" srcId="{24800C32-5A0A-4ADC-A605-DAE5E16CFFE6}" destId="{18E9AEAC-2CB6-47EE-8DCC-454375B74266}" srcOrd="0" destOrd="0" presId="urn:microsoft.com/office/officeart/2008/layout/VerticalCurvedList"/>
    <dgm:cxn modelId="{CB251FC3-A6B0-4769-89AF-6759170BB567}" type="presParOf" srcId="{24800C32-5A0A-4ADC-A605-DAE5E16CFFE6}" destId="{1E6770CE-C555-4622-A8AB-CA1D82D33D80}" srcOrd="1" destOrd="0" presId="urn:microsoft.com/office/officeart/2008/layout/VerticalCurvedList"/>
    <dgm:cxn modelId="{8F67B5AC-4F01-437B-8122-E78D1FD397DD}" type="presParOf" srcId="{24800C32-5A0A-4ADC-A605-DAE5E16CFFE6}" destId="{82756144-FC8E-45BE-A292-584DBA8EEFBB}" srcOrd="2" destOrd="0" presId="urn:microsoft.com/office/officeart/2008/layout/VerticalCurvedList"/>
    <dgm:cxn modelId="{BC573C9C-7AA7-4253-8AEE-4F8E617F87BB}" type="presParOf" srcId="{24800C32-5A0A-4ADC-A605-DAE5E16CFFE6}" destId="{CACD3ED1-82F4-48F0-918D-C2606307417B}" srcOrd="3" destOrd="0" presId="urn:microsoft.com/office/officeart/2008/layout/VerticalCurvedList"/>
    <dgm:cxn modelId="{3D86BDAE-5205-4E52-8BEF-82184919E3B4}" type="presParOf" srcId="{C555EE71-6313-4589-A287-11EFA5565C32}" destId="{F3E3256D-1BE9-4114-8CF4-B2D83D9F34BD}" srcOrd="1" destOrd="0" presId="urn:microsoft.com/office/officeart/2008/layout/VerticalCurvedList"/>
    <dgm:cxn modelId="{693D09C7-D4E2-4B7B-ADD6-5CBF23469882}" type="presParOf" srcId="{C555EE71-6313-4589-A287-11EFA5565C32}" destId="{BD575D03-45D3-497D-8432-41703B7932AF}" srcOrd="2" destOrd="0" presId="urn:microsoft.com/office/officeart/2008/layout/VerticalCurvedList"/>
    <dgm:cxn modelId="{8EB70372-A0EA-443F-A218-2B95B7F800D2}" type="presParOf" srcId="{BD575D03-45D3-497D-8432-41703B7932AF}" destId="{3CE9AA2F-84C8-44CE-B538-01B34223D3E7}" srcOrd="0" destOrd="0" presId="urn:microsoft.com/office/officeart/2008/layout/VerticalCurvedList"/>
    <dgm:cxn modelId="{653E45CB-CEBE-435E-B1CF-25EFC5AB07FD}" type="presParOf" srcId="{C555EE71-6313-4589-A287-11EFA5565C32}" destId="{7C981B7E-4214-491F-B75C-C24D94C88737}" srcOrd="3" destOrd="0" presId="urn:microsoft.com/office/officeart/2008/layout/VerticalCurvedList"/>
    <dgm:cxn modelId="{B3304E73-A5D6-44C6-82B3-868184D2DB0C}" type="presParOf" srcId="{C555EE71-6313-4589-A287-11EFA5565C32}" destId="{88D67E46-BB8B-4CDE-8C9F-B922EFB80D4F}" srcOrd="4" destOrd="0" presId="urn:microsoft.com/office/officeart/2008/layout/VerticalCurvedList"/>
    <dgm:cxn modelId="{16711389-C43C-4C80-868B-3E0982FFED43}" type="presParOf" srcId="{88D67E46-BB8B-4CDE-8C9F-B922EFB80D4F}" destId="{3F0D1775-01C5-4DD7-B56A-FE1891390191}" srcOrd="0" destOrd="0" presId="urn:microsoft.com/office/officeart/2008/layout/VerticalCurvedList"/>
    <dgm:cxn modelId="{73D19A73-6A95-48FA-B967-C19174637E60}" type="presParOf" srcId="{C555EE71-6313-4589-A287-11EFA5565C32}" destId="{C57231C2-791A-4CFD-9B68-CDDF7A99F922}" srcOrd="5" destOrd="0" presId="urn:microsoft.com/office/officeart/2008/layout/VerticalCurvedList"/>
    <dgm:cxn modelId="{97A6A567-3E98-441E-A3D3-4FAB09E97B96}" type="presParOf" srcId="{C555EE71-6313-4589-A287-11EFA5565C32}" destId="{E2C8C8D1-CE91-4451-9F2A-626FF6232FD0}" srcOrd="6" destOrd="0" presId="urn:microsoft.com/office/officeart/2008/layout/VerticalCurvedList"/>
    <dgm:cxn modelId="{EB339EB3-1F74-48E5-B19D-71F4167A89F8}" type="presParOf" srcId="{E2C8C8D1-CE91-4451-9F2A-626FF6232FD0}" destId="{2C154D46-9EF7-4780-960E-84B63BDB456D}" srcOrd="0" destOrd="0" presId="urn:microsoft.com/office/officeart/2008/layout/VerticalCurvedList"/>
    <dgm:cxn modelId="{4208E3CE-72BE-4F49-8E3A-0C10DC3AFCDE}" type="presParOf" srcId="{C555EE71-6313-4589-A287-11EFA5565C32}" destId="{30F8A768-B64C-4130-8479-9AD9751A3AB2}" srcOrd="7" destOrd="0" presId="urn:microsoft.com/office/officeart/2008/layout/VerticalCurvedList"/>
    <dgm:cxn modelId="{04BDB380-2825-4A36-A983-E2FC6E9265E9}" type="presParOf" srcId="{C555EE71-6313-4589-A287-11EFA5565C32}" destId="{4B5DABC4-6CA0-4625-ADEA-840AED1B85E3}" srcOrd="8" destOrd="0" presId="urn:microsoft.com/office/officeart/2008/layout/VerticalCurvedList"/>
    <dgm:cxn modelId="{40A45686-0B88-4187-B1E7-18E0888C893D}" type="presParOf" srcId="{4B5DABC4-6CA0-4625-ADEA-840AED1B85E3}" destId="{FC921FA8-D897-46FA-9E2C-9C5E02195D8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6D609A-3C19-4277-87DB-8224FFCBCA23}">
      <dsp:nvSpPr>
        <dsp:cNvPr id="0" name=""/>
        <dsp:cNvSpPr/>
      </dsp:nvSpPr>
      <dsp:spPr>
        <a:xfrm>
          <a:off x="0" y="376457"/>
          <a:ext cx="715245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8E09E-52DF-49FA-8776-D8633E4A3213}">
      <dsp:nvSpPr>
        <dsp:cNvPr id="0" name=""/>
        <dsp:cNvSpPr/>
      </dsp:nvSpPr>
      <dsp:spPr>
        <a:xfrm>
          <a:off x="357622" y="169817"/>
          <a:ext cx="5006719" cy="413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242" tIns="0" rIns="18924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latin typeface="Arial Black" panose="020B0A04020102020204" pitchFamily="34" charset="0"/>
            </a:rPr>
            <a:t>ДОШКІЛЬНА ОСВІТА</a:t>
          </a:r>
        </a:p>
      </dsp:txBody>
      <dsp:txXfrm>
        <a:off x="377797" y="189992"/>
        <a:ext cx="4966369" cy="372930"/>
      </dsp:txXfrm>
    </dsp:sp>
    <dsp:sp modelId="{B8AF146D-6FE1-4477-B977-CD618F8A89B8}">
      <dsp:nvSpPr>
        <dsp:cNvPr id="0" name=""/>
        <dsp:cNvSpPr/>
      </dsp:nvSpPr>
      <dsp:spPr>
        <a:xfrm>
          <a:off x="0" y="1011497"/>
          <a:ext cx="715245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637824"/>
              <a:satOff val="3843"/>
              <a:lumOff val="3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65BD90-22DE-4635-9096-1D69B72B3D02}">
      <dsp:nvSpPr>
        <dsp:cNvPr id="0" name=""/>
        <dsp:cNvSpPr/>
      </dsp:nvSpPr>
      <dsp:spPr>
        <a:xfrm>
          <a:off x="357622" y="804857"/>
          <a:ext cx="5006719" cy="413280"/>
        </a:xfrm>
        <a:prstGeom prst="roundRect">
          <a:avLst/>
        </a:prstGeom>
        <a:solidFill>
          <a:schemeClr val="accent4">
            <a:hueOff val="-637824"/>
            <a:satOff val="3843"/>
            <a:lumOff val="3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242" tIns="0" rIns="18924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latin typeface="Arial Black" panose="020B0A04020102020204" pitchFamily="34" charset="0"/>
            </a:rPr>
            <a:t>ПОВНА ЗАГАЛЬНА СЕРЕДНЯ ОСВІТА</a:t>
          </a:r>
        </a:p>
      </dsp:txBody>
      <dsp:txXfrm>
        <a:off x="377797" y="825032"/>
        <a:ext cx="4966369" cy="372930"/>
      </dsp:txXfrm>
    </dsp:sp>
    <dsp:sp modelId="{D14180F2-92A4-4A5B-896A-D609E939A5DA}">
      <dsp:nvSpPr>
        <dsp:cNvPr id="0" name=""/>
        <dsp:cNvSpPr/>
      </dsp:nvSpPr>
      <dsp:spPr>
        <a:xfrm>
          <a:off x="0" y="1646537"/>
          <a:ext cx="715245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275649"/>
              <a:satOff val="7685"/>
              <a:lumOff val="61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0BBFAF-3696-4B36-8ABE-8862EE68A886}">
      <dsp:nvSpPr>
        <dsp:cNvPr id="0" name=""/>
        <dsp:cNvSpPr/>
      </dsp:nvSpPr>
      <dsp:spPr>
        <a:xfrm>
          <a:off x="357622" y="1439897"/>
          <a:ext cx="5006719" cy="413280"/>
        </a:xfrm>
        <a:prstGeom prst="roundRect">
          <a:avLst/>
        </a:prstGeom>
        <a:solidFill>
          <a:schemeClr val="accent4">
            <a:hueOff val="-1275649"/>
            <a:satOff val="7685"/>
            <a:lumOff val="61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242" tIns="0" rIns="18924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latin typeface="Arial Black" panose="020B0A04020102020204" pitchFamily="34" charset="0"/>
            </a:rPr>
            <a:t>ПОЗАШКІЛЬНА ОСВІТА</a:t>
          </a:r>
        </a:p>
      </dsp:txBody>
      <dsp:txXfrm>
        <a:off x="377797" y="1460072"/>
        <a:ext cx="4966369" cy="372930"/>
      </dsp:txXfrm>
    </dsp:sp>
    <dsp:sp modelId="{4872FF4F-0747-477D-A989-F24453656ABD}">
      <dsp:nvSpPr>
        <dsp:cNvPr id="0" name=""/>
        <dsp:cNvSpPr/>
      </dsp:nvSpPr>
      <dsp:spPr>
        <a:xfrm>
          <a:off x="0" y="2281577"/>
          <a:ext cx="715245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1913473"/>
              <a:satOff val="11528"/>
              <a:lumOff val="9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A1B125-66B8-4F00-9868-A56E2BDFF27A}">
      <dsp:nvSpPr>
        <dsp:cNvPr id="0" name=""/>
        <dsp:cNvSpPr/>
      </dsp:nvSpPr>
      <dsp:spPr>
        <a:xfrm>
          <a:off x="357622" y="2074937"/>
          <a:ext cx="5006719" cy="413280"/>
        </a:xfrm>
        <a:prstGeom prst="roundRect">
          <a:avLst/>
        </a:prstGeom>
        <a:solidFill>
          <a:schemeClr val="accent4">
            <a:hueOff val="-1913473"/>
            <a:satOff val="11528"/>
            <a:lumOff val="92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242" tIns="0" rIns="18924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latin typeface="Arial Black" panose="020B0A04020102020204" pitchFamily="34" charset="0"/>
            </a:rPr>
            <a:t>СПЕЦІАЛІЗОВАНА ОСВІТА</a:t>
          </a:r>
        </a:p>
      </dsp:txBody>
      <dsp:txXfrm>
        <a:off x="377797" y="2095112"/>
        <a:ext cx="4966369" cy="372930"/>
      </dsp:txXfrm>
    </dsp:sp>
    <dsp:sp modelId="{CADCD0D5-8B18-451C-9023-3EF23B3DCD32}">
      <dsp:nvSpPr>
        <dsp:cNvPr id="0" name=""/>
        <dsp:cNvSpPr/>
      </dsp:nvSpPr>
      <dsp:spPr>
        <a:xfrm>
          <a:off x="0" y="2916617"/>
          <a:ext cx="715245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2551297"/>
              <a:satOff val="15371"/>
              <a:lumOff val="12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140E75-4CDE-4AE9-A047-A9B368A0B2C1}">
      <dsp:nvSpPr>
        <dsp:cNvPr id="0" name=""/>
        <dsp:cNvSpPr/>
      </dsp:nvSpPr>
      <dsp:spPr>
        <a:xfrm>
          <a:off x="357622" y="2709977"/>
          <a:ext cx="5006719" cy="413280"/>
        </a:xfrm>
        <a:prstGeom prst="roundRect">
          <a:avLst/>
        </a:prstGeom>
        <a:solidFill>
          <a:schemeClr val="accent4">
            <a:hueOff val="-2551297"/>
            <a:satOff val="15371"/>
            <a:lumOff val="12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242" tIns="0" rIns="189242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kern="1200" dirty="0">
              <a:latin typeface="Arial Black" panose="020B0A04020102020204" pitchFamily="34" charset="0"/>
            </a:rPr>
            <a:t>ПРОФЕСІЙНА (ПРОФЕСІЙНО-ТЕХНІЧНА) ОСВІТА</a:t>
          </a:r>
        </a:p>
      </dsp:txBody>
      <dsp:txXfrm>
        <a:off x="377797" y="2730152"/>
        <a:ext cx="4966369" cy="372930"/>
      </dsp:txXfrm>
    </dsp:sp>
    <dsp:sp modelId="{F181060E-3153-4019-ABE7-1A67AFA00AFF}">
      <dsp:nvSpPr>
        <dsp:cNvPr id="0" name=""/>
        <dsp:cNvSpPr/>
      </dsp:nvSpPr>
      <dsp:spPr>
        <a:xfrm>
          <a:off x="0" y="3551657"/>
          <a:ext cx="715245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189121"/>
              <a:satOff val="19214"/>
              <a:lumOff val="15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5814B8-3817-4BB6-B408-AC2F1E4F115C}">
      <dsp:nvSpPr>
        <dsp:cNvPr id="0" name=""/>
        <dsp:cNvSpPr/>
      </dsp:nvSpPr>
      <dsp:spPr>
        <a:xfrm>
          <a:off x="357622" y="3345017"/>
          <a:ext cx="5006719" cy="413280"/>
        </a:xfrm>
        <a:prstGeom prst="roundRect">
          <a:avLst/>
        </a:prstGeom>
        <a:solidFill>
          <a:schemeClr val="accent4">
            <a:hueOff val="-3189121"/>
            <a:satOff val="19214"/>
            <a:lumOff val="15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242" tIns="0" rIns="18924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latin typeface="Arial Black" panose="020B0A04020102020204" pitchFamily="34" charset="0"/>
            </a:rPr>
            <a:t>ФАХОВА ПЕРЕДВИЩА ОСВІТА</a:t>
          </a:r>
        </a:p>
      </dsp:txBody>
      <dsp:txXfrm>
        <a:off x="377797" y="3365192"/>
        <a:ext cx="4966369" cy="372930"/>
      </dsp:txXfrm>
    </dsp:sp>
    <dsp:sp modelId="{4286F30B-9745-4650-812D-A0D4A09CCE64}">
      <dsp:nvSpPr>
        <dsp:cNvPr id="0" name=""/>
        <dsp:cNvSpPr/>
      </dsp:nvSpPr>
      <dsp:spPr>
        <a:xfrm>
          <a:off x="0" y="4186697"/>
          <a:ext cx="715245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3826945"/>
              <a:satOff val="23056"/>
              <a:lumOff val="184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F107E6-5A5F-40C6-B1FC-93586CFDDDD4}">
      <dsp:nvSpPr>
        <dsp:cNvPr id="0" name=""/>
        <dsp:cNvSpPr/>
      </dsp:nvSpPr>
      <dsp:spPr>
        <a:xfrm>
          <a:off x="357622" y="3980057"/>
          <a:ext cx="5006719" cy="413280"/>
        </a:xfrm>
        <a:prstGeom prst="roundRect">
          <a:avLst/>
        </a:prstGeom>
        <a:solidFill>
          <a:schemeClr val="accent4">
            <a:hueOff val="-3826945"/>
            <a:satOff val="23056"/>
            <a:lumOff val="184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242" tIns="0" rIns="18924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latin typeface="Arial Black" panose="020B0A04020102020204" pitchFamily="34" charset="0"/>
            </a:rPr>
            <a:t>ВИЩА ОСВІТА</a:t>
          </a:r>
        </a:p>
      </dsp:txBody>
      <dsp:txXfrm>
        <a:off x="377797" y="4000232"/>
        <a:ext cx="4966369" cy="372930"/>
      </dsp:txXfrm>
    </dsp:sp>
    <dsp:sp modelId="{D1AA0FFA-74D9-46F2-B842-595B9963331E}">
      <dsp:nvSpPr>
        <dsp:cNvPr id="0" name=""/>
        <dsp:cNvSpPr/>
      </dsp:nvSpPr>
      <dsp:spPr>
        <a:xfrm>
          <a:off x="0" y="4821737"/>
          <a:ext cx="7152456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CE6D16-9DE4-43FD-91B7-D2735695B55B}">
      <dsp:nvSpPr>
        <dsp:cNvPr id="0" name=""/>
        <dsp:cNvSpPr/>
      </dsp:nvSpPr>
      <dsp:spPr>
        <a:xfrm>
          <a:off x="357622" y="4615097"/>
          <a:ext cx="5006719" cy="413280"/>
        </a:xfrm>
        <a:prstGeom prst="roundRect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9242" tIns="0" rIns="189242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kern="1200" dirty="0">
              <a:latin typeface="Arial Black" panose="020B0A04020102020204" pitchFamily="34" charset="0"/>
            </a:rPr>
            <a:t>ОСВІТА ДОРОСЛИХ</a:t>
          </a:r>
        </a:p>
      </dsp:txBody>
      <dsp:txXfrm>
        <a:off x="377797" y="4635272"/>
        <a:ext cx="4966369" cy="3729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9C09E-C40F-4A19-A28C-178C56616E2A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87A35B-9F83-4150-83EF-12704A3FD024}">
      <dsp:nvSpPr>
        <dsp:cNvPr id="0" name=""/>
        <dsp:cNvSpPr/>
      </dsp:nvSpPr>
      <dsp:spPr>
        <a:xfrm>
          <a:off x="304800" y="6459"/>
          <a:ext cx="4267200" cy="9151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>
              <a:ln w="22225">
                <a:prstDash val="solid"/>
              </a:ln>
            </a:rPr>
            <a:t>Підготовка випускників до ЗНО</a:t>
          </a:r>
          <a:endParaRPr lang="uk-UA" sz="2800" kern="1200" dirty="0"/>
        </a:p>
      </dsp:txBody>
      <dsp:txXfrm>
        <a:off x="349472" y="51131"/>
        <a:ext cx="4177856" cy="825776"/>
      </dsp:txXfrm>
    </dsp:sp>
    <dsp:sp modelId="{24A559B4-C8B2-4C02-8603-D11D6B7DB824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8608CA-823D-40A6-BA69-7BCF9572E4FA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err="1">
              <a:ln w="22225">
                <a:prstDash val="solid"/>
              </a:ln>
            </a:rPr>
            <a:t>Підвищення</a:t>
          </a:r>
          <a:r>
            <a:rPr lang="ru-RU" sz="2000" b="1" kern="1200" dirty="0">
              <a:ln w="22225">
                <a:prstDash val="solid"/>
              </a:ln>
            </a:rPr>
            <a:t> </a:t>
          </a:r>
          <a:r>
            <a:rPr lang="ru-RU" sz="2000" b="1" kern="1200" dirty="0" err="1">
              <a:ln w="22225">
                <a:prstDash val="solid"/>
              </a:ln>
            </a:rPr>
            <a:t>рівня</a:t>
          </a:r>
          <a:r>
            <a:rPr lang="ru-RU" sz="2000" b="1" kern="1200" dirty="0">
              <a:ln w="22225">
                <a:prstDash val="solid"/>
              </a:ln>
            </a:rPr>
            <a:t> </a:t>
          </a:r>
          <a:r>
            <a:rPr lang="ru-RU" sz="2000" b="1" kern="1200" dirty="0" err="1">
              <a:ln w="22225">
                <a:prstDash val="solid"/>
              </a:ln>
            </a:rPr>
            <a:t>фінансової</a:t>
          </a:r>
          <a:r>
            <a:rPr lang="ru-RU" sz="2000" b="1" kern="1200" dirty="0">
              <a:ln w="22225">
                <a:prstDash val="solid"/>
              </a:ln>
            </a:rPr>
            <a:t> </a:t>
          </a:r>
          <a:r>
            <a:rPr lang="ru-RU" sz="2000" b="1" kern="1200" dirty="0" err="1">
              <a:ln w="22225">
                <a:prstDash val="solid"/>
              </a:ln>
            </a:rPr>
            <a:t>грамотності</a:t>
          </a:r>
          <a:r>
            <a:rPr lang="ru-RU" sz="2000" b="1" kern="1200" dirty="0">
              <a:ln w="22225">
                <a:prstDash val="solid"/>
              </a:ln>
            </a:rPr>
            <a:t> </a:t>
          </a:r>
          <a:r>
            <a:rPr lang="ru-RU" sz="2000" b="1" kern="1200" dirty="0" err="1">
              <a:ln w="22225">
                <a:prstDash val="solid"/>
              </a:ln>
            </a:rPr>
            <a:t>населення</a:t>
          </a:r>
          <a:r>
            <a:rPr lang="ru-RU" sz="2000" b="1" kern="1200" dirty="0">
              <a:ln w="22225">
                <a:prstDash val="solid"/>
              </a:ln>
            </a:rPr>
            <a:t> </a:t>
          </a:r>
          <a:r>
            <a:rPr lang="ru-RU" sz="2000" b="1" kern="1200" dirty="0" err="1">
              <a:ln w="22225">
                <a:prstDash val="solid"/>
              </a:ln>
            </a:rPr>
            <a:t>України</a:t>
          </a:r>
          <a:endParaRPr lang="uk-UA" sz="2000" kern="1200" dirty="0"/>
        </a:p>
      </dsp:txBody>
      <dsp:txXfrm>
        <a:off x="349472" y="1457291"/>
        <a:ext cx="4177856" cy="825776"/>
      </dsp:txXfrm>
    </dsp:sp>
    <dsp:sp modelId="{0EB53658-A63F-480F-A119-7D66B6E5DDDE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CBB61F-46CD-4E0C-96AB-36FDFABF3387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uk-UA" sz="2800" b="1" kern="1200" dirty="0">
              <a:ln w="22225">
                <a:prstDash val="solid"/>
              </a:ln>
            </a:rPr>
            <a:t>Волонтери ХХІ століття</a:t>
          </a:r>
          <a:endParaRPr lang="uk-UA" sz="2800" kern="1200" dirty="0"/>
        </a:p>
      </dsp:txBody>
      <dsp:txXfrm>
        <a:off x="349472" y="2863452"/>
        <a:ext cx="4177856" cy="8257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6770CE-C555-4622-A8AB-CA1D82D33D80}">
      <dsp:nvSpPr>
        <dsp:cNvPr id="0" name=""/>
        <dsp:cNvSpPr/>
      </dsp:nvSpPr>
      <dsp:spPr>
        <a:xfrm>
          <a:off x="-5640612" y="-863469"/>
          <a:ext cx="6715717" cy="6715717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E3256D-1BE9-4114-8CF4-B2D83D9F34BD}">
      <dsp:nvSpPr>
        <dsp:cNvPr id="0" name=""/>
        <dsp:cNvSpPr/>
      </dsp:nvSpPr>
      <dsp:spPr>
        <a:xfrm>
          <a:off x="562784" y="383537"/>
          <a:ext cx="5463422" cy="76747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182" tIns="50800" rIns="50800" bIns="50800" numCol="1" spcCol="1270" anchor="ctr" anchorCtr="0">
          <a:noAutofit/>
        </a:bodyPr>
        <a:lstStyle/>
        <a:p>
          <a:pPr marL="542925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0" i="0" u="none" kern="1200" dirty="0" err="1">
              <a:latin typeface="Arial Black" panose="020B0A04020102020204" pitchFamily="34" charset="0"/>
            </a:rPr>
            <a:t>Екологічна</a:t>
          </a:r>
          <a:r>
            <a:rPr lang="ru-RU" sz="2000" b="0" i="0" u="none" kern="1200" dirty="0">
              <a:latin typeface="Arial Black" panose="020B0A04020102020204" pitchFamily="34" charset="0"/>
            </a:rPr>
            <a:t> </a:t>
          </a:r>
          <a:r>
            <a:rPr lang="ru-RU" sz="2000" b="0" i="0" u="none" kern="1200" dirty="0" err="1">
              <a:latin typeface="Arial Black" panose="020B0A04020102020204" pitchFamily="34" charset="0"/>
            </a:rPr>
            <a:t>безпека</a:t>
          </a:r>
          <a:r>
            <a:rPr lang="ru-RU" sz="2000" b="0" i="0" u="none" kern="1200" dirty="0">
              <a:latin typeface="Arial Black" panose="020B0A04020102020204" pitchFamily="34" charset="0"/>
            </a:rPr>
            <a:t> та</a:t>
          </a:r>
        </a:p>
        <a:p>
          <a:pPr marL="542925" lvl="0" indent="0" algn="l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0" i="0" u="none" kern="1200" dirty="0" err="1">
              <a:latin typeface="Arial Black" panose="020B0A04020102020204" pitchFamily="34" charset="0"/>
            </a:rPr>
            <a:t>сталий</a:t>
          </a:r>
          <a:r>
            <a:rPr lang="ru-RU" sz="2000" b="0" i="0" u="none" kern="1200" dirty="0">
              <a:latin typeface="Arial Black" panose="020B0A04020102020204" pitchFamily="34" charset="0"/>
            </a:rPr>
            <a:t> </a:t>
          </a:r>
          <a:r>
            <a:rPr lang="ru-RU" sz="2000" b="0" i="0" u="none" kern="1200" dirty="0" err="1">
              <a:latin typeface="Arial Black" panose="020B0A04020102020204" pitchFamily="34" charset="0"/>
            </a:rPr>
            <a:t>розвиток</a:t>
          </a:r>
          <a:endParaRPr lang="uk-UA" sz="2000" kern="1200" dirty="0">
            <a:latin typeface="Arial Black" panose="020B0A04020102020204" pitchFamily="34" charset="0"/>
          </a:endParaRPr>
        </a:p>
      </dsp:txBody>
      <dsp:txXfrm>
        <a:off x="562784" y="383537"/>
        <a:ext cx="5463422" cy="767473"/>
      </dsp:txXfrm>
    </dsp:sp>
    <dsp:sp modelId="{3CE9AA2F-84C8-44CE-B538-01B34223D3E7}">
      <dsp:nvSpPr>
        <dsp:cNvPr id="0" name=""/>
        <dsp:cNvSpPr/>
      </dsp:nvSpPr>
      <dsp:spPr>
        <a:xfrm>
          <a:off x="83113" y="287603"/>
          <a:ext cx="959342" cy="959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981B7E-4214-491F-B75C-C24D94C88737}">
      <dsp:nvSpPr>
        <dsp:cNvPr id="0" name=""/>
        <dsp:cNvSpPr/>
      </dsp:nvSpPr>
      <dsp:spPr>
        <a:xfrm>
          <a:off x="1002794" y="1534947"/>
          <a:ext cx="5023412" cy="767473"/>
        </a:xfrm>
        <a:prstGeom prst="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182" tIns="53340" rIns="53340" bIns="53340" numCol="1" spcCol="1270" anchor="ctr" anchorCtr="0">
          <a:noAutofit/>
        </a:bodyPr>
        <a:lstStyle/>
        <a:p>
          <a:pPr marL="85725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0" i="0" u="none" kern="1200">
              <a:latin typeface="Arial Black" panose="020B0A04020102020204" pitchFamily="34" charset="0"/>
              <a:ea typeface="+mn-ea"/>
              <a:cs typeface="+mn-cs"/>
            </a:rPr>
            <a:t>Громадянська відповідальність</a:t>
          </a:r>
          <a:endParaRPr lang="uk-UA" sz="2100" b="0" i="0" u="none" kern="1200" dirty="0">
            <a:latin typeface="Arial Black" panose="020B0A04020102020204" pitchFamily="34" charset="0"/>
            <a:ea typeface="+mn-ea"/>
            <a:cs typeface="+mn-cs"/>
          </a:endParaRPr>
        </a:p>
      </dsp:txBody>
      <dsp:txXfrm>
        <a:off x="1002794" y="1534947"/>
        <a:ext cx="5023412" cy="767473"/>
      </dsp:txXfrm>
    </dsp:sp>
    <dsp:sp modelId="{3F0D1775-01C5-4DD7-B56A-FE1891390191}">
      <dsp:nvSpPr>
        <dsp:cNvPr id="0" name=""/>
        <dsp:cNvSpPr/>
      </dsp:nvSpPr>
      <dsp:spPr>
        <a:xfrm>
          <a:off x="523123" y="1439013"/>
          <a:ext cx="959342" cy="959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57231C2-791A-4CFD-9B68-CDDF7A99F922}">
      <dsp:nvSpPr>
        <dsp:cNvPr id="0" name=""/>
        <dsp:cNvSpPr/>
      </dsp:nvSpPr>
      <dsp:spPr>
        <a:xfrm>
          <a:off x="1002794" y="2686357"/>
          <a:ext cx="5023412" cy="767473"/>
        </a:xfrm>
        <a:prstGeom prst="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182" tIns="53340" rIns="53340" bIns="53340" numCol="1" spcCol="1270" anchor="ctr" anchorCtr="0">
          <a:noAutofit/>
        </a:bodyPr>
        <a:lstStyle/>
        <a:p>
          <a:pPr marL="85725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0" i="0" u="none" kern="1200">
              <a:latin typeface="Arial Black" panose="020B0A04020102020204" pitchFamily="34" charset="0"/>
              <a:ea typeface="+mn-ea"/>
              <a:cs typeface="+mn-cs"/>
            </a:rPr>
            <a:t>Здоров'я і безпека</a:t>
          </a:r>
          <a:endParaRPr lang="uk-UA" sz="2100" b="0" i="0" u="none" kern="1200" dirty="0">
            <a:latin typeface="Arial Black" panose="020B0A04020102020204" pitchFamily="34" charset="0"/>
            <a:ea typeface="+mn-ea"/>
            <a:cs typeface="+mn-cs"/>
          </a:endParaRPr>
        </a:p>
      </dsp:txBody>
      <dsp:txXfrm>
        <a:off x="1002794" y="2686357"/>
        <a:ext cx="5023412" cy="767473"/>
      </dsp:txXfrm>
    </dsp:sp>
    <dsp:sp modelId="{2C154D46-9EF7-4780-960E-84B63BDB456D}">
      <dsp:nvSpPr>
        <dsp:cNvPr id="0" name=""/>
        <dsp:cNvSpPr/>
      </dsp:nvSpPr>
      <dsp:spPr>
        <a:xfrm>
          <a:off x="523123" y="2590422"/>
          <a:ext cx="959342" cy="959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0F8A768-B64C-4130-8479-9AD9751A3AB2}">
      <dsp:nvSpPr>
        <dsp:cNvPr id="0" name=""/>
        <dsp:cNvSpPr/>
      </dsp:nvSpPr>
      <dsp:spPr>
        <a:xfrm>
          <a:off x="562784" y="3837767"/>
          <a:ext cx="5463422" cy="767473"/>
        </a:xfrm>
        <a:prstGeom prst="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09182" tIns="53340" rIns="53340" bIns="53340" numCol="1" spcCol="1270" anchor="ctr" anchorCtr="0">
          <a:noAutofit/>
        </a:bodyPr>
        <a:lstStyle/>
        <a:p>
          <a:pPr marL="542925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b="0" i="0" u="none" kern="1200" dirty="0">
              <a:latin typeface="Arial Black" panose="020B0A04020102020204" pitchFamily="34" charset="0"/>
              <a:ea typeface="+mn-ea"/>
              <a:cs typeface="+mn-cs"/>
            </a:rPr>
            <a:t>Підприємливість і фінансова грамотність</a:t>
          </a:r>
        </a:p>
      </dsp:txBody>
      <dsp:txXfrm>
        <a:off x="562784" y="3837767"/>
        <a:ext cx="5463422" cy="767473"/>
      </dsp:txXfrm>
    </dsp:sp>
    <dsp:sp modelId="{FC921FA8-D897-46FA-9E2C-9C5E02195D84}">
      <dsp:nvSpPr>
        <dsp:cNvPr id="0" name=""/>
        <dsp:cNvSpPr/>
      </dsp:nvSpPr>
      <dsp:spPr>
        <a:xfrm>
          <a:off x="83113" y="3741832"/>
          <a:ext cx="959342" cy="95934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309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4424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5667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5079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1891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89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5860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499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017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105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197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7000">
              <a:srgbClr val="AD026E">
                <a:alpha val="40000"/>
              </a:srgbClr>
            </a:gs>
            <a:gs pos="50000">
              <a:srgbClr val="3849F9">
                <a:alpha val="40000"/>
                <a:lumMod val="80000"/>
                <a:lumOff val="20000"/>
              </a:srgbClr>
            </a:gs>
            <a:gs pos="83000">
              <a:srgbClr val="FFFF66">
                <a:alpha val="40000"/>
                <a:lumMod val="80000"/>
                <a:lumOff val="20000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F29E3E-0A5A-4976-A4B8-BB8FF7F6D63C}" type="datetimeFigureOut">
              <a:rPr lang="ru-RU" smtClean="0"/>
              <a:t>28.08.2018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04326-735E-4FB5-B17F-24A2C037E4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579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.png"/><Relationship Id="rId3" Type="http://schemas.openxmlformats.org/officeDocument/2006/relationships/image" Target="../media/image44.svg"/><Relationship Id="rId7" Type="http://schemas.openxmlformats.org/officeDocument/2006/relationships/image" Target="../media/image48.svg"/><Relationship Id="rId12" Type="http://schemas.openxmlformats.org/officeDocument/2006/relationships/image" Target="../media/image44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../media/image50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g"/><Relationship Id="rId4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80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3.pn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12" Type="http://schemas.openxmlformats.org/officeDocument/2006/relationships/image" Target="../media/image91.JP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11" Type="http://schemas.openxmlformats.org/officeDocument/2006/relationships/image" Target="../media/image90.jpg"/><Relationship Id="rId5" Type="http://schemas.openxmlformats.org/officeDocument/2006/relationships/image" Target="../media/image84.jpeg"/><Relationship Id="rId10" Type="http://schemas.openxmlformats.org/officeDocument/2006/relationships/image" Target="../media/image89.jpg"/><Relationship Id="rId4" Type="http://schemas.openxmlformats.org/officeDocument/2006/relationships/image" Target="../media/image83.jpeg"/><Relationship Id="rId9" Type="http://schemas.openxmlformats.org/officeDocument/2006/relationships/image" Target="../media/image8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3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2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11" Type="http://schemas.microsoft.com/office/2007/relationships/hdphoto" Target="../media/hdphoto2.wdp"/><Relationship Id="rId5" Type="http://schemas.openxmlformats.org/officeDocument/2006/relationships/image" Target="../media/image17.jpeg"/><Relationship Id="rId15" Type="http://schemas.openxmlformats.org/officeDocument/2006/relationships/image" Target="../media/image25.jpeg"/><Relationship Id="rId10" Type="http://schemas.openxmlformats.org/officeDocument/2006/relationships/image" Target="../media/image21.png"/><Relationship Id="rId4" Type="http://schemas.openxmlformats.org/officeDocument/2006/relationships/image" Target="../media/image16.jpeg"/><Relationship Id="rId9" Type="http://schemas.openxmlformats.org/officeDocument/2006/relationships/image" Target="../media/image3.png"/><Relationship Id="rId14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8.svg"/><Relationship Id="rId7" Type="http://schemas.openxmlformats.org/officeDocument/2006/relationships/image" Target="../media/image32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.png"/><Relationship Id="rId5" Type="http://schemas.openxmlformats.org/officeDocument/2006/relationships/image" Target="../media/image30.svg"/><Relationship Id="rId10" Type="http://schemas.openxmlformats.org/officeDocument/2006/relationships/image" Target="../media/image31.jpg"/><Relationship Id="rId4" Type="http://schemas.openxmlformats.org/officeDocument/2006/relationships/image" Target="../media/image28.png"/><Relationship Id="rId9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0887" y="3066529"/>
            <a:ext cx="8579585" cy="3386807"/>
          </a:xfrm>
        </p:spPr>
        <p:txBody>
          <a:bodyPr>
            <a:noAutofit/>
          </a:bodyPr>
          <a:lstStyle/>
          <a:p>
            <a:pPr algn="l"/>
            <a:r>
              <a:rPr lang="uk-UA" sz="40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</a:rPr>
              <a:t>НОВА У</a:t>
            </a:r>
            <a:r>
              <a:rPr lang="uk-UA" sz="40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К</a:t>
            </a:r>
            <a:r>
              <a:rPr lang="uk-UA" sz="40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</a:rPr>
              <a:t>РАЇНСЬКА ШКОЛА – 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</a:rPr>
              <a:t/>
            </a:r>
            <a:br>
              <a:rPr lang="en-US" sz="40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</a:rPr>
            </a:br>
            <a:r>
              <a:rPr lang="uk-UA" sz="40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</a:rPr>
              <a:t>ЗАПУСК РЕФОРМИ </a:t>
            </a:r>
            <a:r>
              <a:rPr lang="en-US" sz="4000" b="1" dirty="0">
                <a:ln w="22225">
                  <a:noFill/>
                  <a:prstDash val="solid"/>
                </a:ln>
                <a:solidFill>
                  <a:srgbClr val="AD026E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/>
            </a:r>
            <a:br>
              <a:rPr lang="en-US" sz="4000" b="1" dirty="0">
                <a:ln w="22225">
                  <a:noFill/>
                  <a:prstDash val="solid"/>
                </a:ln>
                <a:solidFill>
                  <a:srgbClr val="AD026E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</a:br>
            <a:r>
              <a:rPr lang="uk-UA" sz="3600" b="1" dirty="0">
                <a:ln w="22225">
                  <a:noFill/>
                  <a:prstDash val="solid"/>
                </a:ln>
                <a:solidFill>
                  <a:srgbClr val="AD026E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/>
            </a:r>
            <a:br>
              <a:rPr lang="uk-UA" sz="3600" b="1" dirty="0">
                <a:ln w="22225">
                  <a:noFill/>
                  <a:prstDash val="solid"/>
                </a:ln>
                <a:solidFill>
                  <a:srgbClr val="AD026E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</a:br>
            <a:r>
              <a:rPr lang="uk-UA" sz="2600" b="1" cap="small" dirty="0">
                <a:ln w="22225">
                  <a:noFill/>
                  <a:prstDash val="solid"/>
                </a:ln>
                <a:solidFill>
                  <a:srgbClr val="AD026E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ЗДОБУТКИ ТА ЗАВДАННЯ </a:t>
            </a:r>
            <a:r>
              <a:rPr lang="en-US" sz="2600" b="1" cap="small" dirty="0">
                <a:ln w="22225">
                  <a:noFill/>
                  <a:prstDash val="solid"/>
                </a:ln>
                <a:solidFill>
                  <a:srgbClr val="AD026E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/>
            </a:r>
            <a:br>
              <a:rPr lang="en-US" sz="2600" b="1" cap="small" dirty="0">
                <a:ln w="22225">
                  <a:noFill/>
                  <a:prstDash val="solid"/>
                </a:ln>
                <a:solidFill>
                  <a:srgbClr val="AD026E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</a:br>
            <a:r>
              <a:rPr lang="uk-UA" sz="2600" b="1" cap="small" dirty="0">
                <a:ln w="22225">
                  <a:noFill/>
                  <a:prstDash val="solid"/>
                </a:ln>
                <a:solidFill>
                  <a:srgbClr val="AD026E"/>
                </a:solidFill>
                <a:latin typeface="Arial Black" panose="020B0A04020102020204" pitchFamily="34" charset="0"/>
                <a:ea typeface="Segoe UI Black" panose="020B0A02040204020203" pitchFamily="34" charset="0"/>
              </a:rPr>
              <a:t>СИСТЕМИ ОСВІТИ ХАРКІВСЬКОЇ ОБЛАСТІ</a:t>
            </a:r>
            <a:endParaRPr lang="ru-RU" sz="2600" b="1" cap="small" dirty="0">
              <a:ln w="22225">
                <a:noFill/>
                <a:prstDash val="solid"/>
              </a:ln>
              <a:solidFill>
                <a:srgbClr val="AD026E"/>
              </a:solidFill>
              <a:latin typeface="Arial Black" panose="020B0A04020102020204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27584" y="452828"/>
            <a:ext cx="7398120" cy="21120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uk-UA" altLang="uk-UA" sz="4000" dirty="0">
                <a:ln w="22225">
                  <a:noFill/>
                  <a:prstDash val="solid"/>
                </a:ln>
                <a:solidFill>
                  <a:srgbClr val="1624E5"/>
                </a:solidFill>
                <a:effectLst>
                  <a:outerShdw blurRad="50800" dist="38100" dir="16200000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</a:rPr>
              <a:t>КАРПОВА</a:t>
            </a:r>
          </a:p>
          <a:p>
            <a:pPr>
              <a:spcBef>
                <a:spcPts val="0"/>
              </a:spcBef>
            </a:pPr>
            <a:r>
              <a:rPr lang="uk-UA" altLang="uk-UA" sz="3600" cap="small" dirty="0">
                <a:ln w="22225">
                  <a:noFill/>
                  <a:prstDash val="solid"/>
                </a:ln>
                <a:solidFill>
                  <a:srgbClr val="1624E5"/>
                </a:solidFill>
                <a:effectLst>
                  <a:outerShdw blurRad="50800" dist="38100" dir="16200000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</a:rPr>
              <a:t>Лариса Георгіївна</a:t>
            </a:r>
          </a:p>
          <a:p>
            <a:pPr>
              <a:spcBef>
                <a:spcPts val="0"/>
              </a:spcBef>
            </a:pPr>
            <a:endParaRPr lang="uk-UA" altLang="uk-UA" sz="2000" b="1" cap="small" dirty="0">
              <a:ln w="22225">
                <a:noFill/>
                <a:prstDash val="solid"/>
              </a:ln>
              <a:solidFill>
                <a:srgbClr val="1624E5"/>
              </a:solidFill>
              <a:effectLst>
                <a:outerShdw blurRad="50800" dist="38100" dir="16200000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</a:endParaRPr>
          </a:p>
          <a:p>
            <a:pPr>
              <a:spcBef>
                <a:spcPts val="0"/>
              </a:spcBef>
            </a:pPr>
            <a:r>
              <a:rPr lang="uk-UA" altLang="uk-UA" sz="2000" b="1" cap="small" dirty="0">
                <a:ln w="22225">
                  <a:noFill/>
                  <a:prstDash val="solid"/>
                </a:ln>
                <a:solidFill>
                  <a:srgbClr val="1624E5"/>
                </a:solidFill>
                <a:effectLst>
                  <a:outerShdw blurRad="50800" dist="38100" dir="16200000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</a:rPr>
              <a:t>директор Департаменту науки і освіти </a:t>
            </a:r>
          </a:p>
          <a:p>
            <a:pPr>
              <a:spcBef>
                <a:spcPts val="0"/>
              </a:spcBef>
            </a:pPr>
            <a:r>
              <a:rPr lang="uk-UA" altLang="uk-UA" sz="2000" b="1" cap="small" dirty="0">
                <a:ln w="22225">
                  <a:noFill/>
                  <a:prstDash val="solid"/>
                </a:ln>
                <a:solidFill>
                  <a:srgbClr val="1624E5"/>
                </a:solidFill>
                <a:effectLst>
                  <a:outerShdw blurRad="50800" dist="38100" dir="16200000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</a:rPr>
              <a:t>Харківської обласної державної адміністрації</a:t>
            </a:r>
          </a:p>
          <a:p>
            <a:endParaRPr lang="ru-RU" sz="2000" b="1" dirty="0">
              <a:ln w="22225">
                <a:solidFill>
                  <a:srgbClr val="0E8037"/>
                </a:solidFill>
                <a:prstDash val="solid"/>
              </a:ln>
              <a:solidFill>
                <a:srgbClr val="14B04D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0F9D188-F361-4DD1-BB17-47E7CEFC52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0" t="9624" r="9680" b="9681"/>
          <a:stretch/>
        </p:blipFill>
        <p:spPr>
          <a:xfrm>
            <a:off x="240887" y="168655"/>
            <a:ext cx="1604161" cy="1605289"/>
          </a:xfrm>
          <a:prstGeom prst="ellipse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8182456-BA2C-4436-9685-7910828B46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7" t="10510" r="11328" b="14726"/>
          <a:stretch/>
        </p:blipFill>
        <p:spPr>
          <a:xfrm>
            <a:off x="208921" y="147169"/>
            <a:ext cx="1626775" cy="162677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1513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78073 0.0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28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6 L 0.78073 0.00162 " pathEditMode="relative" rAng="0" ptsTypes="AA">
                                      <p:cBhvr>
                                        <p:cTn id="26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28" y="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id="{DFCDD4EC-E174-4B53-9E9E-8942FA0E5913}"/>
              </a:ext>
            </a:extLst>
          </p:cNvPr>
          <p:cNvSpPr/>
          <p:nvPr/>
        </p:nvSpPr>
        <p:spPr>
          <a:xfrm>
            <a:off x="2359797" y="404664"/>
            <a:ext cx="62616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ПОЗАШКІЛЬНА ОСВІТА</a:t>
            </a:r>
          </a:p>
        </p:txBody>
      </p:sp>
      <p:cxnSp>
        <p:nvCxnSpPr>
          <p:cNvPr id="65" name="Прямая соединительная линия 4">
            <a:extLst>
              <a:ext uri="{FF2B5EF4-FFF2-40B4-BE49-F238E27FC236}">
                <a16:creationId xmlns:a16="http://schemas.microsoft.com/office/drawing/2014/main" id="{25F67F75-4BD9-49EF-A366-39AC826F8E2D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pic>
        <p:nvPicPr>
          <p:cNvPr id="3" name="Рисунок 2" descr="Зображення, що містить дерево, надворі, танцюрист, спорт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F094AA01-2099-4C59-9E6B-7C41DBFC3C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4326"/>
          <a:stretch/>
        </p:blipFill>
        <p:spPr>
          <a:xfrm>
            <a:off x="1792214" y="1628814"/>
            <a:ext cx="7341685" cy="5229186"/>
          </a:xfrm>
          <a:prstGeom prst="rect">
            <a:avLst/>
          </a:prstGeom>
        </p:spPr>
      </p:pic>
      <p:pic>
        <p:nvPicPr>
          <p:cNvPr id="9" name="Рисунок 8" descr="Зображення, що містить у приміщенні, хлопчик, стіл, особ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593E41B4-C64A-4F7B-A778-805D1F7998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/>
          <a:stretch/>
        </p:blipFill>
        <p:spPr>
          <a:xfrm>
            <a:off x="1802250" y="1639086"/>
            <a:ext cx="7341686" cy="5229186"/>
          </a:xfrm>
          <a:prstGeom prst="rect">
            <a:avLst/>
          </a:prstGeom>
        </p:spPr>
      </p:pic>
      <p:pic>
        <p:nvPicPr>
          <p:cNvPr id="11" name="Рисунок 10" descr="Зображення, що містить особа, будівля, спорт, у приміщенн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CB56C2F1-3727-4596-A56F-DD5BF7CCA8C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04" b="5181"/>
          <a:stretch/>
        </p:blipFill>
        <p:spPr>
          <a:xfrm>
            <a:off x="1792215" y="1627847"/>
            <a:ext cx="7355848" cy="5239249"/>
          </a:xfrm>
          <a:prstGeom prst="rect">
            <a:avLst/>
          </a:prstGeom>
        </p:spPr>
      </p:pic>
      <p:pic>
        <p:nvPicPr>
          <p:cNvPr id="41" name="Рисунок 40" descr="Зображення, що містить особа, будівля, спорт, у приміщенн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AE9123A5-B9E2-4349-A25D-107352A5CA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804" b="5181"/>
          <a:stretch/>
        </p:blipFill>
        <p:spPr>
          <a:xfrm>
            <a:off x="1778516" y="1625615"/>
            <a:ext cx="7355848" cy="52392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5C2F72B-D9A1-4119-85D8-920993FA001C}"/>
              </a:ext>
            </a:extLst>
          </p:cNvPr>
          <p:cNvSpPr txBox="1"/>
          <p:nvPr/>
        </p:nvSpPr>
        <p:spPr>
          <a:xfrm>
            <a:off x="3322390" y="2852936"/>
            <a:ext cx="404309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800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AD026E"/>
                </a:solidFill>
                <a:effectLst>
                  <a:outerShdw blurRad="50800" dist="762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Охоплення</a:t>
            </a:r>
          </a:p>
          <a:p>
            <a:pPr algn="ctr"/>
            <a:r>
              <a:rPr lang="uk-UA" sz="8000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AD026E"/>
                </a:solidFill>
                <a:effectLst>
                  <a:outerShdw blurRad="50800" dist="762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99,2%</a:t>
            </a:r>
          </a:p>
        </p:txBody>
      </p:sp>
    </p:spTree>
    <p:extLst>
      <p:ext uri="{BB962C8B-B14F-4D97-AF65-F5344CB8AC3E}">
        <p14:creationId xmlns:p14="http://schemas.microsoft.com/office/powerpoint/2010/main" val="115281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3FC62C3-BA4E-4A4B-900A-4C6DB6773FA7}"/>
              </a:ext>
            </a:extLst>
          </p:cNvPr>
          <p:cNvSpPr/>
          <p:nvPr/>
        </p:nvSpPr>
        <p:spPr>
          <a:xfrm>
            <a:off x="4476437" y="1619654"/>
            <a:ext cx="189186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n w="11430"/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Мережа</a:t>
            </a:r>
          </a:p>
        </p:txBody>
      </p:sp>
      <p:pic>
        <p:nvPicPr>
          <p:cNvPr id="21" name="Рисунок 20" descr="Зображення, що містить особа, стіл, дитина, у приміщенн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BB14946-2132-40D8-84D5-63EC74EE66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1" r="18714"/>
          <a:stretch/>
        </p:blipFill>
        <p:spPr>
          <a:xfrm flipH="1">
            <a:off x="325421" y="2644239"/>
            <a:ext cx="2374371" cy="3161025"/>
          </a:xfrm>
          <a:prstGeom prst="rect">
            <a:avLst/>
          </a:prstGeom>
        </p:spPr>
      </p:pic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id="{DFCDD4EC-E174-4B53-9E9E-8942FA0E5913}"/>
              </a:ext>
            </a:extLst>
          </p:cNvPr>
          <p:cNvSpPr/>
          <p:nvPr/>
        </p:nvSpPr>
        <p:spPr>
          <a:xfrm>
            <a:off x="2359797" y="404664"/>
            <a:ext cx="626165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ПОЗАШКІЛЬНА ОСВІТА</a:t>
            </a:r>
          </a:p>
        </p:txBody>
      </p:sp>
      <p:cxnSp>
        <p:nvCxnSpPr>
          <p:cNvPr id="65" name="Прямая соединительная линия 4">
            <a:extLst>
              <a:ext uri="{FF2B5EF4-FFF2-40B4-BE49-F238E27FC236}">
                <a16:creationId xmlns:a16="http://schemas.microsoft.com/office/drawing/2014/main" id="{25F67F75-4BD9-49EF-A366-39AC826F8E2D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8" name="Групувати 7">
            <a:extLst>
              <a:ext uri="{FF2B5EF4-FFF2-40B4-BE49-F238E27FC236}">
                <a16:creationId xmlns:a16="http://schemas.microsoft.com/office/drawing/2014/main" id="{0C02A696-B4E5-4C9F-AC8B-D79DC6C1D5FD}"/>
              </a:ext>
            </a:extLst>
          </p:cNvPr>
          <p:cNvGrpSpPr/>
          <p:nvPr/>
        </p:nvGrpSpPr>
        <p:grpSpPr>
          <a:xfrm>
            <a:off x="3058180" y="2420888"/>
            <a:ext cx="5834300" cy="3564008"/>
            <a:chOff x="3058180" y="2420888"/>
            <a:chExt cx="5834300" cy="3564008"/>
          </a:xfrm>
        </p:grpSpPr>
        <p:grpSp>
          <p:nvGrpSpPr>
            <p:cNvPr id="16384" name="Группа 16383"/>
            <p:cNvGrpSpPr>
              <a:grpSpLocks noChangeAspect="1"/>
            </p:cNvGrpSpPr>
            <p:nvPr/>
          </p:nvGrpSpPr>
          <p:grpSpPr>
            <a:xfrm>
              <a:off x="3058180" y="2420888"/>
              <a:ext cx="5834300" cy="3564008"/>
              <a:chOff x="2174518" y="2593565"/>
              <a:chExt cx="6789969" cy="4147803"/>
            </a:xfrm>
          </p:grpSpPr>
          <p:grpSp>
            <p:nvGrpSpPr>
              <p:cNvPr id="22" name="Группа 21"/>
              <p:cNvGrpSpPr/>
              <p:nvPr/>
            </p:nvGrpSpPr>
            <p:grpSpPr>
              <a:xfrm>
                <a:off x="2174518" y="2593565"/>
                <a:ext cx="6789969" cy="4147803"/>
                <a:chOff x="2174518" y="2593565"/>
                <a:chExt cx="6789969" cy="4147803"/>
              </a:xfrm>
            </p:grpSpPr>
            <p:graphicFrame>
              <p:nvGraphicFramePr>
                <p:cNvPr id="29" name="Диаграмма 28"/>
                <p:cNvGraphicFramePr/>
                <p:nvPr>
                  <p:extLst/>
                </p:nvPr>
              </p:nvGraphicFramePr>
              <p:xfrm>
                <a:off x="2174518" y="2677368"/>
                <a:ext cx="6789969" cy="40640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  <p:sp>
              <p:nvSpPr>
                <p:cNvPr id="26" name="Прямоугольник 25"/>
                <p:cNvSpPr/>
                <p:nvPr/>
              </p:nvSpPr>
              <p:spPr>
                <a:xfrm>
                  <a:off x="2763062" y="4499272"/>
                  <a:ext cx="1098714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uk-UA" sz="2800" b="1" dirty="0">
                      <a:ln w="11430"/>
                      <a:solidFill>
                        <a:srgbClr val="1624E6"/>
                      </a:solidFill>
                      <a:effectLst>
                        <a:outerShdw blurRad="50800" dist="38100" dir="5400000" algn="t" rotWithShape="0">
                          <a:schemeClr val="bg1">
                            <a:alpha val="40000"/>
                          </a:schemeClr>
                        </a:outerShdw>
                      </a:effectLst>
                      <a:latin typeface="Arial Black" panose="020B0A04020102020204" pitchFamily="34" charset="0"/>
                      <a:ea typeface="Segoe UI Black" panose="020B0A02040204020203" pitchFamily="34" charset="0"/>
                      <a:cs typeface="Arial Unicode MS" panose="020B0604020202020204" pitchFamily="34" charset="-128"/>
                    </a:rPr>
                    <a:t>102</a:t>
                  </a:r>
                </a:p>
              </p:txBody>
            </p:sp>
            <p:sp>
              <p:nvSpPr>
                <p:cNvPr id="27" name="Прямоугольник 26"/>
                <p:cNvSpPr/>
                <p:nvPr/>
              </p:nvSpPr>
              <p:spPr>
                <a:xfrm>
                  <a:off x="4774335" y="3546609"/>
                  <a:ext cx="1189360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uk-UA" sz="2800" b="1" dirty="0">
                      <a:ln w="11430"/>
                      <a:solidFill>
                        <a:srgbClr val="1624E6"/>
                      </a:solidFill>
                      <a:effectLst>
                        <a:outerShdw blurRad="50800" dist="38100" dir="5400000" algn="t" rotWithShape="0">
                          <a:schemeClr val="bg1">
                            <a:alpha val="40000"/>
                          </a:schemeClr>
                        </a:outerShdw>
                      </a:effectLst>
                      <a:latin typeface="Arial Black" panose="020B0A04020102020204" pitchFamily="34" charset="0"/>
                      <a:ea typeface="Segoe UI Black" panose="020B0A02040204020203" pitchFamily="34" charset="0"/>
                      <a:cs typeface="Arial Unicode MS" panose="020B0604020202020204" pitchFamily="34" charset="-128"/>
                    </a:rPr>
                    <a:t>105</a:t>
                  </a:r>
                </a:p>
              </p:txBody>
            </p:sp>
            <p:sp>
              <p:nvSpPr>
                <p:cNvPr id="28" name="Прямоугольник 27"/>
                <p:cNvSpPr/>
                <p:nvPr/>
              </p:nvSpPr>
              <p:spPr>
                <a:xfrm>
                  <a:off x="7292178" y="2593565"/>
                  <a:ext cx="1085687" cy="91440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uk-UA" sz="2800" b="1" dirty="0">
                      <a:ln w="11430"/>
                      <a:solidFill>
                        <a:srgbClr val="1624E6"/>
                      </a:solidFill>
                      <a:effectLst>
                        <a:outerShdw blurRad="50800" dist="38100" dir="5400000" algn="t" rotWithShape="0">
                          <a:schemeClr val="bg1">
                            <a:alpha val="40000"/>
                          </a:schemeClr>
                        </a:outerShdw>
                      </a:effectLst>
                      <a:latin typeface="Arial Black" panose="020B0A04020102020204" pitchFamily="34" charset="0"/>
                      <a:ea typeface="Segoe UI Black" panose="020B0A02040204020203" pitchFamily="34" charset="0"/>
                      <a:cs typeface="Arial Unicode MS" panose="020B0604020202020204" pitchFamily="34" charset="-128"/>
                    </a:rPr>
                    <a:t>108</a:t>
                  </a:r>
                </a:p>
              </p:txBody>
            </p:sp>
          </p:grpSp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4" cstate="print"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446" t="4702" r="14768" b="4702"/>
              <a:stretch/>
            </p:blipFill>
            <p:spPr>
              <a:xfrm>
                <a:off x="2943134" y="5162836"/>
                <a:ext cx="874672" cy="1152000"/>
              </a:xfrm>
              <a:prstGeom prst="rect">
                <a:avLst/>
              </a:prstGeom>
            </p:spPr>
          </p:pic>
          <p:grpSp>
            <p:nvGrpSpPr>
              <p:cNvPr id="44" name="Группа 43"/>
              <p:cNvGrpSpPr/>
              <p:nvPr/>
            </p:nvGrpSpPr>
            <p:grpSpPr>
              <a:xfrm>
                <a:off x="5059930" y="4333552"/>
                <a:ext cx="874672" cy="2004680"/>
                <a:chOff x="1077170" y="4327844"/>
                <a:chExt cx="874672" cy="2004680"/>
              </a:xfrm>
            </p:grpSpPr>
            <p:pic>
              <p:nvPicPr>
                <p:cNvPr id="46" name="Рисунок 45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46" t="4702" r="14768" b="4702"/>
                <a:stretch/>
              </p:blipFill>
              <p:spPr>
                <a:xfrm>
                  <a:off x="1077170" y="4327844"/>
                  <a:ext cx="874672" cy="1152000"/>
                </a:xfrm>
                <a:prstGeom prst="rect">
                  <a:avLst/>
                </a:prstGeom>
              </p:spPr>
            </p:pic>
            <p:pic>
              <p:nvPicPr>
                <p:cNvPr id="47" name="Рисунок 46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46" t="4702" r="14768" b="4702"/>
                <a:stretch/>
              </p:blipFill>
              <p:spPr>
                <a:xfrm>
                  <a:off x="1077170" y="4538160"/>
                  <a:ext cx="874672" cy="1152000"/>
                </a:xfrm>
                <a:prstGeom prst="rect">
                  <a:avLst/>
                </a:prstGeom>
              </p:spPr>
            </p:pic>
            <p:pic>
              <p:nvPicPr>
                <p:cNvPr id="48" name="Рисунок 4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46" t="4702" r="14768" b="4702"/>
                <a:stretch/>
              </p:blipFill>
              <p:spPr>
                <a:xfrm>
                  <a:off x="1077170" y="4743008"/>
                  <a:ext cx="874672" cy="1152000"/>
                </a:xfrm>
                <a:prstGeom prst="rect">
                  <a:avLst/>
                </a:prstGeom>
              </p:spPr>
            </p:pic>
            <p:pic>
              <p:nvPicPr>
                <p:cNvPr id="49" name="Рисунок 48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46" t="4702" r="14768" b="4702"/>
                <a:stretch/>
              </p:blipFill>
              <p:spPr>
                <a:xfrm>
                  <a:off x="1077170" y="4970208"/>
                  <a:ext cx="874672" cy="1152000"/>
                </a:xfrm>
                <a:prstGeom prst="rect">
                  <a:avLst/>
                </a:prstGeom>
              </p:spPr>
            </p:pic>
            <p:pic>
              <p:nvPicPr>
                <p:cNvPr id="50" name="Рисунок 4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46" t="4702" r="14768" b="4702"/>
                <a:stretch/>
              </p:blipFill>
              <p:spPr>
                <a:xfrm>
                  <a:off x="1077170" y="5180524"/>
                  <a:ext cx="874672" cy="1152000"/>
                </a:xfrm>
                <a:prstGeom prst="rect">
                  <a:avLst/>
                </a:prstGeom>
              </p:spPr>
            </p:pic>
          </p:grpSp>
          <p:grpSp>
            <p:nvGrpSpPr>
              <p:cNvPr id="67" name="Группа 66"/>
              <p:cNvGrpSpPr/>
              <p:nvPr/>
            </p:nvGrpSpPr>
            <p:grpSpPr>
              <a:xfrm>
                <a:off x="7292178" y="3347793"/>
                <a:ext cx="874672" cy="2648929"/>
                <a:chOff x="3321803" y="3336745"/>
                <a:chExt cx="874672" cy="2648929"/>
              </a:xfrm>
            </p:grpSpPr>
            <p:pic>
              <p:nvPicPr>
                <p:cNvPr id="68" name="Рисунок 67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6446" t="4702" r="14768" b="4702"/>
                <a:stretch/>
              </p:blipFill>
              <p:spPr>
                <a:xfrm>
                  <a:off x="3321803" y="3336745"/>
                  <a:ext cx="874672" cy="1151999"/>
                </a:xfrm>
                <a:prstGeom prst="rect">
                  <a:avLst/>
                </a:prstGeom>
              </p:spPr>
            </p:pic>
            <p:grpSp>
              <p:nvGrpSpPr>
                <p:cNvPr id="69" name="Группа 68"/>
                <p:cNvGrpSpPr/>
                <p:nvPr/>
              </p:nvGrpSpPr>
              <p:grpSpPr>
                <a:xfrm>
                  <a:off x="3321803" y="3563817"/>
                  <a:ext cx="874672" cy="2421857"/>
                  <a:chOff x="3321549" y="3563817"/>
                  <a:chExt cx="874672" cy="2421857"/>
                </a:xfrm>
              </p:grpSpPr>
              <p:pic>
                <p:nvPicPr>
                  <p:cNvPr id="70" name="Рисунок 69"/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duotone>
                      <a:schemeClr val="accent6">
                        <a:shade val="45000"/>
                        <a:satMod val="135000"/>
                      </a:schemeClr>
                      <a:prstClr val="white"/>
                    </a:duoton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16446" t="4702" r="14768" b="4702"/>
                  <a:stretch/>
                </p:blipFill>
                <p:spPr>
                  <a:xfrm>
                    <a:off x="3321549" y="3563817"/>
                    <a:ext cx="874672" cy="1151999"/>
                  </a:xfrm>
                  <a:prstGeom prst="rect">
                    <a:avLst/>
                  </a:prstGeom>
                </p:spPr>
              </p:pic>
              <p:grpSp>
                <p:nvGrpSpPr>
                  <p:cNvPr id="71" name="Группа 70"/>
                  <p:cNvGrpSpPr/>
                  <p:nvPr/>
                </p:nvGrpSpPr>
                <p:grpSpPr>
                  <a:xfrm>
                    <a:off x="3321549" y="3769408"/>
                    <a:ext cx="874672" cy="2216266"/>
                    <a:chOff x="1981832" y="3763700"/>
                    <a:chExt cx="874672" cy="2216266"/>
                  </a:xfrm>
                </p:grpSpPr>
                <p:pic>
                  <p:nvPicPr>
                    <p:cNvPr id="72" name="Рисунок 71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446" t="4702" r="14768" b="4702"/>
                    <a:stretch/>
                  </p:blipFill>
                  <p:spPr>
                    <a:xfrm>
                      <a:off x="1981832" y="3763700"/>
                      <a:ext cx="874672" cy="11520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3" name="Рисунок 72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446" t="4702" r="14768" b="4702"/>
                    <a:stretch/>
                  </p:blipFill>
                  <p:spPr>
                    <a:xfrm>
                      <a:off x="1981832" y="3975285"/>
                      <a:ext cx="874672" cy="11520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4" name="Рисунок 73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446" t="4702" r="14768" b="4702"/>
                    <a:stretch/>
                  </p:blipFill>
                  <p:spPr>
                    <a:xfrm>
                      <a:off x="1981832" y="4185602"/>
                      <a:ext cx="874672" cy="11520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5" name="Рисунок 74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446" t="4702" r="14768" b="4702"/>
                    <a:stretch/>
                  </p:blipFill>
                  <p:spPr>
                    <a:xfrm>
                      <a:off x="1981832" y="4390450"/>
                      <a:ext cx="874672" cy="11520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6" name="Рисунок 75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446" t="4702" r="14768" b="4702"/>
                    <a:stretch/>
                  </p:blipFill>
                  <p:spPr>
                    <a:xfrm>
                      <a:off x="1981832" y="4617650"/>
                      <a:ext cx="874672" cy="1152001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77" name="Рисунок 76"/>
                    <p:cNvPicPr>
                      <a:picLocks noChangeAspect="1"/>
                    </p:cNvPicPr>
                    <p:nvPr/>
                  </p:nvPicPr>
                  <p:blipFill rotWithShape="1">
                    <a:blip r:embed="rId4" cstate="print">
                      <a:duotone>
                        <a:schemeClr val="accent6">
                          <a:shade val="45000"/>
                          <a:satMod val="135000"/>
                        </a:schemeClr>
                        <a:prstClr val="white"/>
                      </a:duotone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6446" t="4702" r="14768" b="4702"/>
                    <a:stretch/>
                  </p:blipFill>
                  <p:spPr>
                    <a:xfrm>
                      <a:off x="1981832" y="4827965"/>
                      <a:ext cx="874672" cy="1152001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083D8518-1C48-4A56-8C49-B4C5C19F5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46" t="4702" r="14768" b="4702"/>
            <a:stretch/>
          </p:blipFill>
          <p:spPr>
            <a:xfrm>
              <a:off x="7452320" y="4553661"/>
              <a:ext cx="751564" cy="989859"/>
            </a:xfrm>
            <a:prstGeom prst="rect">
              <a:avLst/>
            </a:prstGeom>
          </p:spPr>
        </p:pic>
      </p:grp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7276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Прямоугольник 2">
            <a:extLst>
              <a:ext uri="{FF2B5EF4-FFF2-40B4-BE49-F238E27FC236}">
                <a16:creationId xmlns:a16="http://schemas.microsoft.com/office/drawing/2014/main" id="{DFCDD4EC-E174-4B53-9E9E-8942FA0E5913}"/>
              </a:ext>
            </a:extLst>
          </p:cNvPr>
          <p:cNvSpPr/>
          <p:nvPr/>
        </p:nvSpPr>
        <p:spPr>
          <a:xfrm>
            <a:off x="2216331" y="404664"/>
            <a:ext cx="65485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СИСТЕМА ОСВІТИ УКРАЇНИ</a:t>
            </a:r>
          </a:p>
        </p:txBody>
      </p:sp>
      <p:cxnSp>
        <p:nvCxnSpPr>
          <p:cNvPr id="65" name="Прямая соединительная линия 4">
            <a:extLst>
              <a:ext uri="{FF2B5EF4-FFF2-40B4-BE49-F238E27FC236}">
                <a16:creationId xmlns:a16="http://schemas.microsoft.com/office/drawing/2014/main" id="{25F67F75-4BD9-49EF-A366-39AC826F8E2D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4E3140C6-7C4F-4AD1-AD81-F2475E8E1A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69887065"/>
              </p:ext>
            </p:extLst>
          </p:nvPr>
        </p:nvGraphicFramePr>
        <p:xfrm>
          <a:off x="2028056" y="1396999"/>
          <a:ext cx="7152456" cy="53443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6149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Зображення, що містить дитина, особа, маленький, молодий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5F6DBDA1-4480-4066-9FB5-864A605A0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" y="2132856"/>
            <a:ext cx="4201172" cy="280078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04282" y="2328184"/>
            <a:ext cx="146386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+18</a:t>
            </a:r>
            <a:endParaRPr lang="uk-UA" sz="4000" b="1" dirty="0">
              <a:ln w="22225">
                <a:noFill/>
                <a:prstDash val="solid"/>
              </a:ln>
              <a:solidFill>
                <a:srgbClr val="1624E6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  <a:p>
            <a:pPr algn="ctr"/>
            <a:endParaRPr lang="ru-RU" sz="2000" b="1" dirty="0">
              <a:ln w="22225">
                <a:noFill/>
                <a:prstDash val="solid"/>
              </a:ln>
              <a:solidFill>
                <a:srgbClr val="1624E6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  <a:p>
            <a:pPr algn="ctr"/>
            <a:r>
              <a:rPr lang="ru-RU" sz="2000" b="1" dirty="0" err="1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закладів</a:t>
            </a:r>
            <a:endParaRPr lang="ru-RU" sz="2000" b="1" dirty="0">
              <a:ln w="22225">
                <a:noFill/>
                <a:prstDash val="solid"/>
              </a:ln>
              <a:solidFill>
                <a:srgbClr val="AD026E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62247" y="1577230"/>
            <a:ext cx="23278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2017 </a:t>
            </a:r>
            <a:r>
              <a:rPr lang="ru-RU" sz="3600" b="1" dirty="0" err="1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рік</a:t>
            </a:r>
            <a:endParaRPr lang="ru-RU" sz="3600" b="1" dirty="0">
              <a:ln w="22225">
                <a:noFill/>
                <a:prstDash val="solid"/>
              </a:ln>
              <a:solidFill>
                <a:srgbClr val="AD026E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82928" y="2328184"/>
            <a:ext cx="183741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+</a:t>
            </a:r>
            <a:r>
              <a:rPr lang="en-US" sz="36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2</a:t>
            </a:r>
            <a:r>
              <a:rPr lang="uk-UA" sz="36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,29</a:t>
            </a:r>
          </a:p>
          <a:p>
            <a:pPr algn="ctr"/>
            <a:r>
              <a:rPr lang="uk-UA" sz="24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тис. </a:t>
            </a:r>
            <a:endParaRPr lang="ru-RU" sz="2400" b="1" dirty="0">
              <a:ln w="22225">
                <a:noFill/>
                <a:prstDash val="solid"/>
              </a:ln>
              <a:solidFill>
                <a:srgbClr val="1624E6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  <a:p>
            <a:pPr algn="ctr"/>
            <a:r>
              <a:rPr lang="ru-RU" sz="2000" b="1" dirty="0" err="1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місць</a:t>
            </a:r>
            <a:endParaRPr lang="ru-RU" sz="2000" b="1" dirty="0">
              <a:ln w="22225">
                <a:noFill/>
                <a:prstDash val="solid"/>
              </a:ln>
              <a:solidFill>
                <a:srgbClr val="AD026E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872647" y="2328184"/>
            <a:ext cx="120577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+</a:t>
            </a:r>
            <a:r>
              <a:rPr lang="uk-UA" sz="40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53</a:t>
            </a:r>
          </a:p>
          <a:p>
            <a:pPr algn="ctr"/>
            <a:endParaRPr lang="ru-RU" sz="2000" b="1" dirty="0">
              <a:ln w="22225">
                <a:noFill/>
                <a:prstDash val="solid"/>
              </a:ln>
              <a:solidFill>
                <a:srgbClr val="1624E6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  <a:p>
            <a:pPr algn="ctr"/>
            <a:r>
              <a:rPr lang="ru-RU" sz="2000" b="1" dirty="0" err="1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групи</a:t>
            </a:r>
            <a:endParaRPr lang="ru-RU" sz="2000" b="1" dirty="0">
              <a:ln w="22225">
                <a:noFill/>
                <a:prstDash val="solid"/>
              </a:ln>
              <a:solidFill>
                <a:srgbClr val="AD026E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</p:txBody>
      </p:sp>
      <p:sp>
        <p:nvSpPr>
          <p:cNvPr id="14" name="Прямоугольник 2">
            <a:extLst>
              <a:ext uri="{FF2B5EF4-FFF2-40B4-BE49-F238E27FC236}">
                <a16:creationId xmlns:a16="http://schemas.microsoft.com/office/drawing/2014/main" id="{E70AAD11-03B6-4E43-BA0F-E5162CA6B8A3}"/>
              </a:ext>
            </a:extLst>
          </p:cNvPr>
          <p:cNvSpPr/>
          <p:nvPr/>
        </p:nvSpPr>
        <p:spPr>
          <a:xfrm>
            <a:off x="2697230" y="404664"/>
            <a:ext cx="55867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ДОШКІЛЬНА ОСВІТА</a:t>
            </a:r>
          </a:p>
        </p:txBody>
      </p:sp>
      <p:cxnSp>
        <p:nvCxnSpPr>
          <p:cNvPr id="15" name="Прямая соединительная линия 4">
            <a:extLst>
              <a:ext uri="{FF2B5EF4-FFF2-40B4-BE49-F238E27FC236}">
                <a16:creationId xmlns:a16="http://schemas.microsoft.com/office/drawing/2014/main" id="{E5BB809C-E25D-49DF-B8A5-40D75660E032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644666" y="4151402"/>
            <a:ext cx="316304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2018 </a:t>
            </a:r>
            <a:r>
              <a:rPr lang="ru-RU" sz="4800" b="1" dirty="0" err="1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рік</a:t>
            </a:r>
            <a:endParaRPr lang="ru-RU" sz="4800" b="1" dirty="0">
              <a:ln w="22225">
                <a:noFill/>
                <a:prstDash val="solid"/>
              </a:ln>
              <a:solidFill>
                <a:srgbClr val="AD026E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321659" y="5085184"/>
            <a:ext cx="22300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+</a:t>
            </a:r>
            <a:r>
              <a:rPr lang="uk-UA" sz="48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26</a:t>
            </a:r>
            <a:endParaRPr lang="ru-RU" sz="4800" b="1" dirty="0">
              <a:ln w="22225">
                <a:noFill/>
                <a:prstDash val="solid"/>
              </a:ln>
              <a:solidFill>
                <a:srgbClr val="1624E6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  <a:p>
            <a:pPr algn="ctr"/>
            <a:r>
              <a:rPr lang="ru-RU" sz="3200" b="1" dirty="0" err="1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закладів</a:t>
            </a:r>
            <a:endParaRPr lang="ru-RU" sz="3200" b="1" dirty="0">
              <a:ln w="22225">
                <a:noFill/>
                <a:prstDash val="solid"/>
              </a:ln>
              <a:solidFill>
                <a:srgbClr val="AD026E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988943" y="5085184"/>
            <a:ext cx="148149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+</a:t>
            </a:r>
            <a:r>
              <a:rPr lang="uk-UA" sz="48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21</a:t>
            </a:r>
            <a:endParaRPr lang="ru-RU" sz="4800" b="1" dirty="0">
              <a:ln w="22225">
                <a:noFill/>
                <a:prstDash val="solid"/>
              </a:ln>
              <a:solidFill>
                <a:srgbClr val="1624E6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  <a:p>
            <a:pPr algn="ctr"/>
            <a:r>
              <a:rPr lang="ru-RU" sz="3200" b="1" dirty="0" err="1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групи</a:t>
            </a:r>
            <a:endParaRPr lang="ru-RU" sz="3200" b="1" dirty="0">
              <a:ln w="22225">
                <a:noFill/>
                <a:prstDash val="solid"/>
              </a:ln>
              <a:solidFill>
                <a:srgbClr val="AD026E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907624" y="5085184"/>
            <a:ext cx="2236376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+1664</a:t>
            </a:r>
            <a:r>
              <a:rPr lang="ru-RU" sz="5000" b="1" dirty="0">
                <a:ln w="22225">
                  <a:noFill/>
                  <a:prstDash val="solid"/>
                </a:ln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 </a:t>
            </a:r>
            <a:r>
              <a:rPr lang="ru-RU" sz="3200" b="1" dirty="0" err="1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місць</a:t>
            </a:r>
            <a:endParaRPr lang="ru-RU" sz="3200" b="1" dirty="0">
              <a:ln w="22225">
                <a:noFill/>
                <a:prstDash val="solid"/>
              </a:ln>
              <a:solidFill>
                <a:srgbClr val="AD026E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+mj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0122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3611CF8B-9473-4922-9243-AC6AC1A4A7E2}"/>
              </a:ext>
            </a:extLst>
          </p:cNvPr>
          <p:cNvSpPr/>
          <p:nvPr/>
        </p:nvSpPr>
        <p:spPr>
          <a:xfrm>
            <a:off x="2293141" y="1566631"/>
            <a:ext cx="66736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n w="11430"/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Чисельність дітей на 100 місць</a:t>
            </a:r>
          </a:p>
        </p:txBody>
      </p: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F0EB02E5-1972-4C9B-802C-95F7D125C1F9}"/>
              </a:ext>
            </a:extLst>
          </p:cNvPr>
          <p:cNvGrpSpPr/>
          <p:nvPr/>
        </p:nvGrpSpPr>
        <p:grpSpPr>
          <a:xfrm>
            <a:off x="3203848" y="2175931"/>
            <a:ext cx="5478701" cy="3992086"/>
            <a:chOff x="2914187" y="2274451"/>
            <a:chExt cx="5478701" cy="3992086"/>
          </a:xfrm>
        </p:grpSpPr>
        <p:grpSp>
          <p:nvGrpSpPr>
            <p:cNvPr id="39" name="Групувати 38">
              <a:extLst>
                <a:ext uri="{FF2B5EF4-FFF2-40B4-BE49-F238E27FC236}">
                  <a16:creationId xmlns:a16="http://schemas.microsoft.com/office/drawing/2014/main" id="{CE3DB5F0-A7CE-4B9D-927C-2BA5904E0560}"/>
                </a:ext>
              </a:extLst>
            </p:cNvPr>
            <p:cNvGrpSpPr/>
            <p:nvPr/>
          </p:nvGrpSpPr>
          <p:grpSpPr>
            <a:xfrm>
              <a:off x="2914187" y="2782468"/>
              <a:ext cx="5478701" cy="3484069"/>
              <a:chOff x="2914187" y="2782468"/>
              <a:chExt cx="5478701" cy="3484069"/>
            </a:xfrm>
          </p:grpSpPr>
          <p:grpSp>
            <p:nvGrpSpPr>
              <p:cNvPr id="16" name="Групувати 15">
                <a:extLst>
                  <a:ext uri="{FF2B5EF4-FFF2-40B4-BE49-F238E27FC236}">
                    <a16:creationId xmlns:a16="http://schemas.microsoft.com/office/drawing/2014/main" id="{23143A46-DBE7-45EF-8F2E-44ACA5660883}"/>
                  </a:ext>
                </a:extLst>
              </p:cNvPr>
              <p:cNvGrpSpPr/>
              <p:nvPr/>
            </p:nvGrpSpPr>
            <p:grpSpPr>
              <a:xfrm>
                <a:off x="2914187" y="2782468"/>
                <a:ext cx="5478701" cy="3408850"/>
                <a:chOff x="1810548" y="2876702"/>
                <a:chExt cx="5478701" cy="3408850"/>
              </a:xfrm>
            </p:grpSpPr>
            <p:grpSp>
              <p:nvGrpSpPr>
                <p:cNvPr id="13" name="Групувати 12">
                  <a:extLst>
                    <a:ext uri="{FF2B5EF4-FFF2-40B4-BE49-F238E27FC236}">
                      <a16:creationId xmlns:a16="http://schemas.microsoft.com/office/drawing/2014/main" id="{98549CF8-7C48-4B89-BF16-87C7EBEA9092}"/>
                    </a:ext>
                  </a:extLst>
                </p:cNvPr>
                <p:cNvGrpSpPr/>
                <p:nvPr/>
              </p:nvGrpSpPr>
              <p:grpSpPr>
                <a:xfrm>
                  <a:off x="1810548" y="2876702"/>
                  <a:ext cx="1828800" cy="3408850"/>
                  <a:chOff x="1810548" y="2852936"/>
                  <a:chExt cx="1828800" cy="3408850"/>
                </a:xfrm>
              </p:grpSpPr>
              <p:pic>
                <p:nvPicPr>
                  <p:cNvPr id="24" name="Графіка 23" descr="Діти">
                    <a:extLst>
                      <a:ext uri="{FF2B5EF4-FFF2-40B4-BE49-F238E27FC236}">
                        <a16:creationId xmlns:a16="http://schemas.microsoft.com/office/drawing/2014/main" id="{2719BCD5-CCDB-4664-94CF-2AB9312BF6A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107728" y="2852936"/>
                    <a:ext cx="1234440" cy="1234440"/>
                  </a:xfrm>
                  <a:prstGeom prst="rect">
                    <a:avLst/>
                  </a:prstGeom>
                </p:spPr>
              </p:pic>
              <p:pic>
                <p:nvPicPr>
                  <p:cNvPr id="23" name="Графіка 22" descr="Діти">
                    <a:extLst>
                      <a:ext uri="{FF2B5EF4-FFF2-40B4-BE49-F238E27FC236}">
                        <a16:creationId xmlns:a16="http://schemas.microsoft.com/office/drawing/2014/main" id="{D1452494-E733-4AC3-B31D-3547291A4BF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39148" y="3209528"/>
                    <a:ext cx="1371600" cy="1371600"/>
                  </a:xfrm>
                  <a:prstGeom prst="rect">
                    <a:avLst/>
                  </a:prstGeom>
                </p:spPr>
              </p:pic>
              <p:pic>
                <p:nvPicPr>
                  <p:cNvPr id="22" name="Графіка 21" descr="Діти">
                    <a:extLst>
                      <a:ext uri="{FF2B5EF4-FFF2-40B4-BE49-F238E27FC236}">
                        <a16:creationId xmlns:a16="http://schemas.microsoft.com/office/drawing/2014/main" id="{44ECBF06-3206-44B9-8EAB-1CFF0938517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79712" y="3634525"/>
                    <a:ext cx="1490472" cy="1490472"/>
                  </a:xfrm>
                  <a:prstGeom prst="rect">
                    <a:avLst/>
                  </a:prstGeom>
                </p:spPr>
              </p:pic>
              <p:pic>
                <p:nvPicPr>
                  <p:cNvPr id="20" name="Графіка 19" descr="Діти">
                    <a:extLst>
                      <a:ext uri="{FF2B5EF4-FFF2-40B4-BE49-F238E27FC236}">
                        <a16:creationId xmlns:a16="http://schemas.microsoft.com/office/drawing/2014/main" id="{8414ADD3-2690-4A69-A9E9-8336F402DF1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24848" y="4054860"/>
                    <a:ext cx="1600200" cy="1600200"/>
                  </a:xfrm>
                  <a:prstGeom prst="rect">
                    <a:avLst/>
                  </a:prstGeom>
                </p:spPr>
              </p:pic>
              <p:pic>
                <p:nvPicPr>
                  <p:cNvPr id="11" name="Графіка 10" descr="Діти">
                    <a:extLst>
                      <a:ext uri="{FF2B5EF4-FFF2-40B4-BE49-F238E27FC236}">
                        <a16:creationId xmlns:a16="http://schemas.microsoft.com/office/drawing/2014/main" id="{B351F485-880D-48E1-B13A-E8604C4255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10548" y="4432986"/>
                    <a:ext cx="1828800" cy="18288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5" name="Групувати 24">
                  <a:extLst>
                    <a:ext uri="{FF2B5EF4-FFF2-40B4-BE49-F238E27FC236}">
                      <a16:creationId xmlns:a16="http://schemas.microsoft.com/office/drawing/2014/main" id="{6297C87A-5CCB-4351-8A15-4205DC80D70D}"/>
                    </a:ext>
                  </a:extLst>
                </p:cNvPr>
                <p:cNvGrpSpPr/>
                <p:nvPr/>
              </p:nvGrpSpPr>
              <p:grpSpPr>
                <a:xfrm>
                  <a:off x="3635499" y="3233294"/>
                  <a:ext cx="1828800" cy="3052258"/>
                  <a:chOff x="1810548" y="3209528"/>
                  <a:chExt cx="1828800" cy="3052258"/>
                </a:xfrm>
              </p:grpSpPr>
              <p:pic>
                <p:nvPicPr>
                  <p:cNvPr id="27" name="Графіка 26" descr="Діти">
                    <a:extLst>
                      <a:ext uri="{FF2B5EF4-FFF2-40B4-BE49-F238E27FC236}">
                        <a16:creationId xmlns:a16="http://schemas.microsoft.com/office/drawing/2014/main" id="{920C8FDB-073B-4625-B91C-67EE60E45B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039148" y="3209528"/>
                    <a:ext cx="1371600" cy="1371600"/>
                  </a:xfrm>
                  <a:prstGeom prst="rect">
                    <a:avLst/>
                  </a:prstGeom>
                </p:spPr>
              </p:pic>
              <p:pic>
                <p:nvPicPr>
                  <p:cNvPr id="28" name="Графіка 27" descr="Діти">
                    <a:extLst>
                      <a:ext uri="{FF2B5EF4-FFF2-40B4-BE49-F238E27FC236}">
                        <a16:creationId xmlns:a16="http://schemas.microsoft.com/office/drawing/2014/main" id="{5BB72E5B-1680-429C-8375-1EADD88F8FB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79712" y="3634525"/>
                    <a:ext cx="1490472" cy="1490472"/>
                  </a:xfrm>
                  <a:prstGeom prst="rect">
                    <a:avLst/>
                  </a:prstGeom>
                </p:spPr>
              </p:pic>
              <p:pic>
                <p:nvPicPr>
                  <p:cNvPr id="29" name="Графіка 28" descr="Діти">
                    <a:extLst>
                      <a:ext uri="{FF2B5EF4-FFF2-40B4-BE49-F238E27FC236}">
                        <a16:creationId xmlns:a16="http://schemas.microsoft.com/office/drawing/2014/main" id="{0AD5BC6B-716D-46B2-985F-38029BC663C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24848" y="4054860"/>
                    <a:ext cx="1600200" cy="1600200"/>
                  </a:xfrm>
                  <a:prstGeom prst="rect">
                    <a:avLst/>
                  </a:prstGeom>
                </p:spPr>
              </p:pic>
              <p:pic>
                <p:nvPicPr>
                  <p:cNvPr id="30" name="Графіка 29" descr="Діти">
                    <a:extLst>
                      <a:ext uri="{FF2B5EF4-FFF2-40B4-BE49-F238E27FC236}">
                        <a16:creationId xmlns:a16="http://schemas.microsoft.com/office/drawing/2014/main" id="{2BE38E85-2CA3-4AA2-9673-073E9DBDB5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10548" y="4432986"/>
                    <a:ext cx="1828800" cy="1828800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31" name="Групувати 30">
                  <a:extLst>
                    <a:ext uri="{FF2B5EF4-FFF2-40B4-BE49-F238E27FC236}">
                      <a16:creationId xmlns:a16="http://schemas.microsoft.com/office/drawing/2014/main" id="{A3CF5FAF-4C44-4938-8392-79622EF223B0}"/>
                    </a:ext>
                  </a:extLst>
                </p:cNvPr>
                <p:cNvGrpSpPr/>
                <p:nvPr/>
              </p:nvGrpSpPr>
              <p:grpSpPr>
                <a:xfrm>
                  <a:off x="5460449" y="3658291"/>
                  <a:ext cx="1828800" cy="2627261"/>
                  <a:chOff x="1810548" y="3634525"/>
                  <a:chExt cx="1828800" cy="2627261"/>
                </a:xfrm>
              </p:grpSpPr>
              <p:pic>
                <p:nvPicPr>
                  <p:cNvPr id="34" name="Графіка 33" descr="Діти">
                    <a:extLst>
                      <a:ext uri="{FF2B5EF4-FFF2-40B4-BE49-F238E27FC236}">
                        <a16:creationId xmlns:a16="http://schemas.microsoft.com/office/drawing/2014/main" id="{CD61788D-99C2-44C6-9E91-5199BDB866B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79712" y="3634525"/>
                    <a:ext cx="1490472" cy="1490472"/>
                  </a:xfrm>
                  <a:prstGeom prst="rect">
                    <a:avLst/>
                  </a:prstGeom>
                </p:spPr>
              </p:pic>
              <p:pic>
                <p:nvPicPr>
                  <p:cNvPr id="35" name="Графіка 34" descr="Діти">
                    <a:extLst>
                      <a:ext uri="{FF2B5EF4-FFF2-40B4-BE49-F238E27FC236}">
                        <a16:creationId xmlns:a16="http://schemas.microsoft.com/office/drawing/2014/main" id="{C7709298-7670-452F-894E-E88AE386AF2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924848" y="4054860"/>
                    <a:ext cx="1600200" cy="1600200"/>
                  </a:xfrm>
                  <a:prstGeom prst="rect">
                    <a:avLst/>
                  </a:prstGeom>
                </p:spPr>
              </p:pic>
              <p:pic>
                <p:nvPicPr>
                  <p:cNvPr id="36" name="Графіка 35" descr="Діти">
                    <a:extLst>
                      <a:ext uri="{FF2B5EF4-FFF2-40B4-BE49-F238E27FC236}">
                        <a16:creationId xmlns:a16="http://schemas.microsoft.com/office/drawing/2014/main" id="{1D2E851D-E2B4-4A9B-B96B-E13B19E4EF6C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  <a:ext uri="{96DAC541-7B7A-43D3-8B79-37D633B846F1}">
                        <asvg:svgBlip xmlns:asvg="http://schemas.microsoft.com/office/drawing/2016/SVG/main" xmlns="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810548" y="4432986"/>
                    <a:ext cx="1828800" cy="1828800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37" name="Прямокутник 36">
                <a:extLst>
                  <a:ext uri="{FF2B5EF4-FFF2-40B4-BE49-F238E27FC236}">
                    <a16:creationId xmlns:a16="http://schemas.microsoft.com/office/drawing/2014/main" id="{4EC7A6F6-7146-4C7E-992A-BE632011625D}"/>
                  </a:ext>
                </a:extLst>
              </p:cNvPr>
              <p:cNvSpPr/>
              <p:nvPr/>
            </p:nvSpPr>
            <p:spPr>
              <a:xfrm>
                <a:off x="4930411" y="5743317"/>
                <a:ext cx="144783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altLang="uk-UA" sz="2800" b="1" dirty="0">
                    <a:ln w="11430"/>
                    <a:solidFill>
                      <a:srgbClr val="AD026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2017 р.</a:t>
                </a:r>
                <a:endParaRPr lang="uk-UA" sz="2800" b="1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9" name="Прямокутник 8">
                <a:extLst>
                  <a:ext uri="{FF2B5EF4-FFF2-40B4-BE49-F238E27FC236}">
                    <a16:creationId xmlns:a16="http://schemas.microsoft.com/office/drawing/2014/main" id="{5AB5AA64-F2A3-43ED-841C-12BAD373C29B}"/>
                  </a:ext>
                </a:extLst>
              </p:cNvPr>
              <p:cNvSpPr/>
              <p:nvPr/>
            </p:nvSpPr>
            <p:spPr>
              <a:xfrm>
                <a:off x="3130211" y="5743317"/>
                <a:ext cx="144783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altLang="uk-UA" sz="2800" b="1" dirty="0">
                    <a:ln w="11430"/>
                    <a:solidFill>
                      <a:srgbClr val="AD026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2016 р.</a:t>
                </a:r>
                <a:endParaRPr lang="uk-UA" sz="2800" b="1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8" name="Прямокутник 37">
                <a:extLst>
                  <a:ext uri="{FF2B5EF4-FFF2-40B4-BE49-F238E27FC236}">
                    <a16:creationId xmlns:a16="http://schemas.microsoft.com/office/drawing/2014/main" id="{1DD1EBBF-A904-49FE-811A-38B3B7B918E9}"/>
                  </a:ext>
                </a:extLst>
              </p:cNvPr>
              <p:cNvSpPr/>
              <p:nvPr/>
            </p:nvSpPr>
            <p:spPr>
              <a:xfrm>
                <a:off x="6781353" y="5743317"/>
                <a:ext cx="144783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altLang="uk-UA" sz="2800" b="1" dirty="0">
                    <a:ln w="11430"/>
                    <a:solidFill>
                      <a:srgbClr val="AD026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Segoe UI Black" panose="020B0A02040204020203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2018 р.</a:t>
                </a:r>
                <a:endParaRPr lang="uk-UA" sz="2800" b="1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endParaRPr>
              </a:p>
            </p:txBody>
          </p:sp>
        </p:grpSp>
        <p:sp>
          <p:nvSpPr>
            <p:cNvPr id="40" name="Прямокутник 39">
              <a:extLst>
                <a:ext uri="{FF2B5EF4-FFF2-40B4-BE49-F238E27FC236}">
                  <a16:creationId xmlns:a16="http://schemas.microsoft.com/office/drawing/2014/main" id="{167AF89B-036B-4D45-A5A5-09EE71669FC6}"/>
                </a:ext>
              </a:extLst>
            </p:cNvPr>
            <p:cNvSpPr/>
            <p:nvPr/>
          </p:nvSpPr>
          <p:spPr>
            <a:xfrm>
              <a:off x="3311661" y="2274451"/>
              <a:ext cx="104868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altLang="uk-UA" sz="4000" b="1" dirty="0">
                  <a:ln w="11430"/>
                  <a:solidFill>
                    <a:srgbClr val="1624E6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107</a:t>
              </a:r>
              <a:endParaRPr lang="uk-UA" sz="4000" b="1" dirty="0">
                <a:ln w="11430"/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</p:txBody>
        </p:sp>
        <p:sp>
          <p:nvSpPr>
            <p:cNvPr id="41" name="Прямокутник 40">
              <a:extLst>
                <a:ext uri="{FF2B5EF4-FFF2-40B4-BE49-F238E27FC236}">
                  <a16:creationId xmlns:a16="http://schemas.microsoft.com/office/drawing/2014/main" id="{35FF2860-8E11-41CD-A013-CED3E6540DA7}"/>
                </a:ext>
              </a:extLst>
            </p:cNvPr>
            <p:cNvSpPr/>
            <p:nvPr/>
          </p:nvSpPr>
          <p:spPr>
            <a:xfrm>
              <a:off x="5133202" y="2691802"/>
              <a:ext cx="104067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altLang="uk-UA" sz="4000" b="1" dirty="0">
                  <a:ln w="11430"/>
                  <a:solidFill>
                    <a:srgbClr val="1624E6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106</a:t>
              </a:r>
              <a:endParaRPr lang="uk-UA" sz="4000" b="1" dirty="0">
                <a:ln w="11430"/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</p:txBody>
        </p:sp>
        <p:sp>
          <p:nvSpPr>
            <p:cNvPr id="42" name="Прямокутник 41">
              <a:extLst>
                <a:ext uri="{FF2B5EF4-FFF2-40B4-BE49-F238E27FC236}">
                  <a16:creationId xmlns:a16="http://schemas.microsoft.com/office/drawing/2014/main" id="{F8EFB626-B5C2-41B2-B695-AF997EDABD0B}"/>
                </a:ext>
              </a:extLst>
            </p:cNvPr>
            <p:cNvSpPr/>
            <p:nvPr/>
          </p:nvSpPr>
          <p:spPr>
            <a:xfrm>
              <a:off x="6954743" y="3100386"/>
              <a:ext cx="104868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altLang="uk-UA" sz="4000" b="1" dirty="0">
                  <a:ln w="11430"/>
                  <a:solidFill>
                    <a:srgbClr val="1624E6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103</a:t>
              </a:r>
              <a:endParaRPr lang="uk-UA" sz="4000" b="1" dirty="0">
                <a:ln w="11430"/>
                <a:solidFill>
                  <a:srgbClr val="1624E6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</p:txBody>
        </p:sp>
      </p:grpSp>
      <p:pic>
        <p:nvPicPr>
          <p:cNvPr id="45" name="Рисунок 44" descr="Зображення, що містить дитина, земля, особа, маленький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3CBEB37B-778C-48B7-8420-3FDD3FEE2B3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49" r="17970"/>
          <a:stretch/>
        </p:blipFill>
        <p:spPr>
          <a:xfrm>
            <a:off x="377424" y="2986109"/>
            <a:ext cx="2574114" cy="2713941"/>
          </a:xfrm>
          <a:prstGeom prst="rect">
            <a:avLst/>
          </a:prstGeom>
        </p:spPr>
      </p:pic>
      <p:sp>
        <p:nvSpPr>
          <p:cNvPr id="32" name="Прямоугольник 2">
            <a:extLst>
              <a:ext uri="{FF2B5EF4-FFF2-40B4-BE49-F238E27FC236}">
                <a16:creationId xmlns:a16="http://schemas.microsoft.com/office/drawing/2014/main" id="{90980A03-8D53-4FAD-A781-C8F547897961}"/>
              </a:ext>
            </a:extLst>
          </p:cNvPr>
          <p:cNvSpPr/>
          <p:nvPr/>
        </p:nvSpPr>
        <p:spPr>
          <a:xfrm>
            <a:off x="2697230" y="404664"/>
            <a:ext cx="55867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ДОШКІЛЬНА ОСВІТА</a:t>
            </a:r>
          </a:p>
        </p:txBody>
      </p:sp>
      <p:cxnSp>
        <p:nvCxnSpPr>
          <p:cNvPr id="33" name="Прямая соединительная линия 4">
            <a:extLst>
              <a:ext uri="{FF2B5EF4-FFF2-40B4-BE49-F238E27FC236}">
                <a16:creationId xmlns:a16="http://schemas.microsoft.com/office/drawing/2014/main" id="{6CD46D38-CFC8-4613-B8E7-41E1C3E14494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352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unicon.org.ua/wp-content/uploads/2018/06/rada_rektoriv_2018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2436386"/>
            <a:ext cx="5400600" cy="3615277"/>
          </a:xfrm>
          <a:prstGeom prst="rect">
            <a:avLst/>
          </a:prstGeom>
          <a:extLst/>
        </p:spPr>
      </p:pic>
      <p:graphicFrame>
        <p:nvGraphicFramePr>
          <p:cNvPr id="18" name="Схема 17">
            <a:extLst>
              <a:ext uri="{FF2B5EF4-FFF2-40B4-BE49-F238E27FC236}">
                <a16:creationId xmlns:a16="http://schemas.microsoft.com/office/drawing/2014/main" id="{2F7FBD55-CA61-4221-8BD1-D96A820298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4494475"/>
              </p:ext>
            </p:extLst>
          </p:nvPr>
        </p:nvGraphicFramePr>
        <p:xfrm>
          <a:off x="4236640" y="198884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id="{B7139EBF-4FF6-4E48-8405-D728337B606B}"/>
              </a:ext>
            </a:extLst>
          </p:cNvPr>
          <p:cNvSpPr/>
          <p:nvPr/>
        </p:nvSpPr>
        <p:spPr>
          <a:xfrm>
            <a:off x="1845233" y="404664"/>
            <a:ext cx="72907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ХАРКІВСЬКИЙ</a:t>
            </a:r>
          </a:p>
          <a:p>
            <a:pPr algn="ctr"/>
            <a:r>
              <a:rPr lang="ru-RU" sz="28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УНІВЕРСИТЕТСЬКИЙ КОНСОРЦІУМ</a:t>
            </a:r>
          </a:p>
        </p:txBody>
      </p:sp>
      <p:cxnSp>
        <p:nvCxnSpPr>
          <p:cNvPr id="21" name="Прямая соединительная линия 4">
            <a:extLst>
              <a:ext uri="{FF2B5EF4-FFF2-40B4-BE49-F238E27FC236}">
                <a16:creationId xmlns:a16="http://schemas.microsoft.com/office/drawing/2014/main" id="{20808AE2-47F9-4589-99E6-FA1EB56BAC57}"/>
              </a:ext>
            </a:extLst>
          </p:cNvPr>
          <p:cNvCxnSpPr/>
          <p:nvPr/>
        </p:nvCxnSpPr>
        <p:spPr>
          <a:xfrm>
            <a:off x="1979712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069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id="{B7139EBF-4FF6-4E48-8405-D728337B606B}"/>
              </a:ext>
            </a:extLst>
          </p:cNvPr>
          <p:cNvSpPr/>
          <p:nvPr/>
        </p:nvSpPr>
        <p:spPr>
          <a:xfrm>
            <a:off x="2922460" y="404664"/>
            <a:ext cx="5136341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28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ЗОВНІШНЄ НЕЗАЛЕЖНЕ</a:t>
            </a:r>
          </a:p>
          <a:p>
            <a:pPr algn="ctr"/>
            <a:r>
              <a:rPr lang="uk-UA" sz="28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ОЦІНЮВАННЯ</a:t>
            </a:r>
          </a:p>
        </p:txBody>
      </p:sp>
      <p:cxnSp>
        <p:nvCxnSpPr>
          <p:cNvPr id="21" name="Прямая соединительная линия 4">
            <a:extLst>
              <a:ext uri="{FF2B5EF4-FFF2-40B4-BE49-F238E27FC236}">
                <a16:creationId xmlns:a16="http://schemas.microsoft.com/office/drawing/2014/main" id="{20808AE2-47F9-4589-99E6-FA1EB56BAC57}"/>
              </a:ext>
            </a:extLst>
          </p:cNvPr>
          <p:cNvCxnSpPr/>
          <p:nvPr/>
        </p:nvCxnSpPr>
        <p:spPr>
          <a:xfrm>
            <a:off x="1979712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pic>
        <p:nvPicPr>
          <p:cNvPr id="3" name="Рисунок 2" descr="Зображення, що містить стіл, вікно, особ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36BC0CA2-3C0E-44A7-8427-AB37BAF8E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793776"/>
            <a:ext cx="7596336" cy="5064224"/>
          </a:xfrm>
          <a:prstGeom prst="rect">
            <a:avLst/>
          </a:prstGeom>
        </p:spPr>
      </p:pic>
      <p:pic>
        <p:nvPicPr>
          <p:cNvPr id="8" name="Рисунок 7" descr="Зображення, що містить стіл, сидить, вікно, особа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C9D5E9A4-EE6A-4F84-AD03-5DAB36F92B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0"/>
          <a:stretch/>
        </p:blipFill>
        <p:spPr>
          <a:xfrm>
            <a:off x="1547664" y="1792021"/>
            <a:ext cx="7600949" cy="5065979"/>
          </a:xfrm>
          <a:prstGeom prst="rect">
            <a:avLst/>
          </a:prstGeom>
        </p:spPr>
      </p:pic>
      <p:pic>
        <p:nvPicPr>
          <p:cNvPr id="10" name="Рисунок 9" descr="Зображення, що містить текст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520741E7-DA27-4290-B8BD-239ABC8C5A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5" r="8038"/>
          <a:stretch/>
        </p:blipFill>
        <p:spPr>
          <a:xfrm>
            <a:off x="1543050" y="1774091"/>
            <a:ext cx="7596335" cy="5083909"/>
          </a:xfrm>
          <a:prstGeom prst="rect">
            <a:avLst/>
          </a:prstGeom>
        </p:spPr>
      </p:pic>
      <p:pic>
        <p:nvPicPr>
          <p:cNvPr id="15" name="Рисунок 14" descr="Зображення, що містить текст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1B5ADDF0-20DD-4B65-B25C-15AA0488D74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0"/>
                    </a14:imgEffect>
                    <a14:imgEffect>
                      <a14:brightnessContrast bright="-19000" contrast="-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45" r="8038"/>
          <a:stretch/>
        </p:blipFill>
        <p:spPr>
          <a:xfrm>
            <a:off x="1547665" y="1771342"/>
            <a:ext cx="7596335" cy="508390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D792A2-8064-4619-B253-4E2CEAD1A1ED}"/>
              </a:ext>
            </a:extLst>
          </p:cNvPr>
          <p:cNvSpPr txBox="1"/>
          <p:nvPr/>
        </p:nvSpPr>
        <p:spPr>
          <a:xfrm>
            <a:off x="1725799" y="2852936"/>
            <a:ext cx="723627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4800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AD026E"/>
                </a:solidFill>
                <a:effectLst>
                  <a:outerShdw blurRad="50800" dist="762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200 балів</a:t>
            </a:r>
          </a:p>
          <a:p>
            <a:pPr algn="ctr"/>
            <a:r>
              <a:rPr lang="uk-UA" sz="7200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AD026E"/>
                </a:solidFill>
                <a:effectLst>
                  <a:outerShdw blurRad="50800" dist="762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31 випускник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DF6941-FA33-43EE-9AB5-C5F711B838DD}"/>
              </a:ext>
            </a:extLst>
          </p:cNvPr>
          <p:cNvSpPr txBox="1"/>
          <p:nvPr/>
        </p:nvSpPr>
        <p:spPr>
          <a:xfrm>
            <a:off x="3146069" y="2852936"/>
            <a:ext cx="4400565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7200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AD026E"/>
                </a:solidFill>
                <a:effectLst>
                  <a:outerShdw blurRad="50800" dist="762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ДРУГИЙ</a:t>
            </a:r>
          </a:p>
          <a:p>
            <a:pPr algn="ctr"/>
            <a:r>
              <a:rPr lang="uk-UA" sz="4800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AD026E"/>
                </a:solidFill>
                <a:effectLst>
                  <a:outerShdw blurRad="50800" dist="762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РЕЗУЛЬТАТ</a:t>
            </a:r>
          </a:p>
          <a:p>
            <a:pPr algn="ctr"/>
            <a:r>
              <a:rPr lang="uk-UA" sz="4800" dirty="0">
                <a:ln>
                  <a:solidFill>
                    <a:schemeClr val="accent5">
                      <a:lumMod val="20000"/>
                      <a:lumOff val="80000"/>
                    </a:schemeClr>
                  </a:solidFill>
                </a:ln>
                <a:solidFill>
                  <a:srgbClr val="AD026E"/>
                </a:solidFill>
                <a:effectLst>
                  <a:outerShdw blurRad="50800" dist="762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В УКРАЇНІ</a:t>
            </a:r>
          </a:p>
        </p:txBody>
      </p:sp>
    </p:spTree>
    <p:extLst>
      <p:ext uri="{BB962C8B-B14F-4D97-AF65-F5344CB8AC3E}">
        <p14:creationId xmlns:p14="http://schemas.microsoft.com/office/powerpoint/2010/main" val="1487797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0" presetClass="exit" presetSubtype="0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6" grpId="0"/>
      <p:bldP spid="16" grpId="1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id="{B7139EBF-4FF6-4E48-8405-D728337B606B}"/>
              </a:ext>
            </a:extLst>
          </p:cNvPr>
          <p:cNvSpPr/>
          <p:nvPr/>
        </p:nvSpPr>
        <p:spPr>
          <a:xfrm>
            <a:off x="1845233" y="404664"/>
            <a:ext cx="72907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ХАРКІВСЬКИЙ</a:t>
            </a:r>
          </a:p>
          <a:p>
            <a:pPr algn="ctr"/>
            <a:r>
              <a:rPr lang="ru-RU" sz="28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УНІВЕРСИТЕТСЬКИЙ КОНСОРЦІУМ</a:t>
            </a:r>
          </a:p>
        </p:txBody>
      </p:sp>
      <p:cxnSp>
        <p:nvCxnSpPr>
          <p:cNvPr id="21" name="Прямая соединительная линия 4">
            <a:extLst>
              <a:ext uri="{FF2B5EF4-FFF2-40B4-BE49-F238E27FC236}">
                <a16:creationId xmlns:a16="http://schemas.microsoft.com/office/drawing/2014/main" id="{20808AE2-47F9-4589-99E6-FA1EB56BAC57}"/>
              </a:ext>
            </a:extLst>
          </p:cNvPr>
          <p:cNvCxnSpPr/>
          <p:nvPr/>
        </p:nvCxnSpPr>
        <p:spPr>
          <a:xfrm>
            <a:off x="1979712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pic>
        <p:nvPicPr>
          <p:cNvPr id="3" name="Рисунок 2" descr="Зображення, що містить особа, стіл, у приміщенні, жінк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AB6FCBC8-AC65-4749-9520-192405987C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3" y="1805311"/>
            <a:ext cx="7604325" cy="5072085"/>
          </a:xfrm>
          <a:prstGeom prst="rect">
            <a:avLst/>
          </a:prstGeom>
        </p:spPr>
      </p:pic>
      <p:pic>
        <p:nvPicPr>
          <p:cNvPr id="5" name="Рисунок 4" descr="Зображення, що містить стеля, особа, у приміщенні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FA73B3C-E1A0-41D8-B200-C90E08D528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0"/>
          <a:stretch/>
        </p:blipFill>
        <p:spPr>
          <a:xfrm>
            <a:off x="1547662" y="1796142"/>
            <a:ext cx="7604325" cy="5081254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група, позує, стоячий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BCBFCBD2-387D-4DA5-AB37-8954A8DB4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3"/>
          <a:stretch/>
        </p:blipFill>
        <p:spPr>
          <a:xfrm>
            <a:off x="1547660" y="1804715"/>
            <a:ext cx="7596339" cy="5052688"/>
          </a:xfrm>
          <a:prstGeom prst="rect">
            <a:avLst/>
          </a:prstGeom>
        </p:spPr>
      </p:pic>
      <p:pic>
        <p:nvPicPr>
          <p:cNvPr id="10" name="Рисунок 9" descr="Зображення, що містить особа, стіл, у приміщенн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A8FDB3FD-F418-49A6-ADD9-E57A2836FB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833" y="1796142"/>
            <a:ext cx="7626156" cy="508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0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BF1B4CD4-7789-43FB-BB20-D3F6FD393ACE}"/>
              </a:ext>
            </a:extLst>
          </p:cNvPr>
          <p:cNvSpPr/>
          <p:nvPr/>
        </p:nvSpPr>
        <p:spPr>
          <a:xfrm>
            <a:off x="1925383" y="404664"/>
            <a:ext cx="7130478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ФОРМУВАННЯ</a:t>
            </a:r>
          </a:p>
          <a:p>
            <a:pPr algn="ctr"/>
            <a:r>
              <a:rPr lang="ru-RU" sz="26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ГРОМАДЯНСЬКОЇ КОМПЕТЕНТНОСТІ</a:t>
            </a:r>
          </a:p>
        </p:txBody>
      </p:sp>
      <p:cxnSp>
        <p:nvCxnSpPr>
          <p:cNvPr id="13" name="Прямая соединительная линия 4">
            <a:extLst>
              <a:ext uri="{FF2B5EF4-FFF2-40B4-BE49-F238E27FC236}">
                <a16:creationId xmlns:a16="http://schemas.microsoft.com/office/drawing/2014/main" id="{7AD329FD-68C5-4F52-AFD8-50139C95BE9B}"/>
              </a:ext>
            </a:extLst>
          </p:cNvPr>
          <p:cNvCxnSpPr/>
          <p:nvPr/>
        </p:nvCxnSpPr>
        <p:spPr>
          <a:xfrm>
            <a:off x="2051720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grpSp>
        <p:nvGrpSpPr>
          <p:cNvPr id="4" name="Групувати 3">
            <a:extLst>
              <a:ext uri="{FF2B5EF4-FFF2-40B4-BE49-F238E27FC236}">
                <a16:creationId xmlns:a16="http://schemas.microsoft.com/office/drawing/2014/main" id="{3F99C15C-971F-4BE5-B85D-ABC7D837C6C3}"/>
              </a:ext>
            </a:extLst>
          </p:cNvPr>
          <p:cNvGrpSpPr/>
          <p:nvPr/>
        </p:nvGrpSpPr>
        <p:grpSpPr>
          <a:xfrm>
            <a:off x="1475656" y="1680582"/>
            <a:ext cx="7994911" cy="4988778"/>
            <a:chOff x="1763688" y="1680582"/>
            <a:chExt cx="7994911" cy="4988778"/>
          </a:xfrm>
        </p:grpSpPr>
        <p:graphicFrame>
          <p:nvGraphicFramePr>
            <p:cNvPr id="3" name="Схема 2">
              <a:extLst>
                <a:ext uri="{FF2B5EF4-FFF2-40B4-BE49-F238E27FC236}">
                  <a16:creationId xmlns:a16="http://schemas.microsoft.com/office/drawing/2014/main" id="{2E946031-75B4-4AB0-AB11-D0DE49E80EE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36076003"/>
                </p:ext>
              </p:extLst>
            </p:nvPr>
          </p:nvGraphicFramePr>
          <p:xfrm>
            <a:off x="3662599" y="1680582"/>
            <a:ext cx="6096000" cy="4988778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2" name="Рисунок 1">
              <a:extLst>
                <a:ext uri="{FF2B5EF4-FFF2-40B4-BE49-F238E27FC236}">
                  <a16:creationId xmlns:a16="http://schemas.microsoft.com/office/drawing/2014/main" id="{753923FE-AAC0-46D7-9513-1783883A01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rcRect l="20860" t="12027" r="48780" b="11683"/>
            <a:stretch/>
          </p:blipFill>
          <p:spPr>
            <a:xfrm>
              <a:off x="1763688" y="1796142"/>
              <a:ext cx="3384000" cy="4783430"/>
            </a:xfrm>
            <a:prstGeom prst="roundRect">
              <a:avLst>
                <a:gd name="adj" fmla="val 19152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54091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ÐÐ°ÑÑÐ¸Ð½ÐºÐ¸ Ð¿Ð¾ Ð·Ð°Ð¿ÑÐ¾ÑÑ ÑÐ°ÑÐºÑÐ² Ð³ÑÐ¾Ð¼Ð°Ð´ÑÐ½ÑÑÐºÐµ Ð²Ð¸ÑÐ¾Ð²Ð°Ð½Ð½Ñ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0" t="13133" b="12302"/>
          <a:stretch/>
        </p:blipFill>
        <p:spPr bwMode="auto">
          <a:xfrm>
            <a:off x="467545" y="1902818"/>
            <a:ext cx="8370550" cy="48802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ÐÐ°ÑÑÐ¸Ð½ÐºÐ¸ Ð¿Ð¾ Ð·Ð°Ð¿ÑÐ¾ÑÑ ÑÐ°ÑÐºÑÐ² Ð³ÑÐ¾Ð¼Ð°Ð´ÑÐ½ÑÑÐºÐµ Ð²Ð¸ÑÐ¾Ð²Ð°Ð½Ð½Ñ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64" t="13500" r="5086"/>
          <a:stretch/>
        </p:blipFill>
        <p:spPr bwMode="auto">
          <a:xfrm>
            <a:off x="223755" y="1844824"/>
            <a:ext cx="2766826" cy="29547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772816"/>
            <a:ext cx="3416548" cy="2317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1531" y="1828069"/>
            <a:ext cx="2782220" cy="18548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ÐÐ°ÑÑÐ¸Ð½ÐºÐ¸ Ð¿Ð¾ Ð·Ð°Ð¿ÑÐ¾ÑÑ ÑÐ°ÑÐºÑÐ² Ð³ÑÐ¾Ð¼Ð°Ð´ÑÐ½ÑÑÐºÐµ Ð²Ð¸ÑÐ¾Ð²Ð°Ð½Ð½Ñ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r="7485"/>
          <a:stretch/>
        </p:blipFill>
        <p:spPr bwMode="auto">
          <a:xfrm>
            <a:off x="223755" y="4050236"/>
            <a:ext cx="4289953" cy="27328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4" name="Picture 12" descr="ÐÐ°ÑÑÐ¸Ð½ÐºÐ¸ Ð¿Ð¾ Ð·Ð°Ð¿ÑÐ¾ÑÑ ÑÐ°ÑÐºÑÐ² Ð³ÑÐ¾Ð¼Ð°Ð´ÑÐ½ÑÑÐºÐµ Ð²Ð¸ÑÐ¾Ð²Ð°Ð½Ð½Ñ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92"/>
          <a:stretch/>
        </p:blipFill>
        <p:spPr bwMode="auto">
          <a:xfrm>
            <a:off x="4211630" y="3493050"/>
            <a:ext cx="2365959" cy="17399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6" name="Picture 14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" t="3161" r="54956" b="1920"/>
          <a:stretch/>
        </p:blipFill>
        <p:spPr bwMode="auto">
          <a:xfrm>
            <a:off x="2926073" y="2499412"/>
            <a:ext cx="3090621" cy="37960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Прямоугольник 2">
            <a:extLst>
              <a:ext uri="{FF2B5EF4-FFF2-40B4-BE49-F238E27FC236}">
                <a16:creationId xmlns:a16="http://schemas.microsoft.com/office/drawing/2014/main" id="{BF1B4CD4-7789-43FB-BB20-D3F6FD393ACE}"/>
              </a:ext>
            </a:extLst>
          </p:cNvPr>
          <p:cNvSpPr/>
          <p:nvPr/>
        </p:nvSpPr>
        <p:spPr>
          <a:xfrm>
            <a:off x="1925383" y="404664"/>
            <a:ext cx="7130478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6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ФОРМУВАННЯ</a:t>
            </a:r>
          </a:p>
          <a:p>
            <a:pPr algn="ctr"/>
            <a:r>
              <a:rPr lang="ru-RU" sz="26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ГРОМАДЯНСЬКОЇ КОМПЕТЕНТНОСТІ</a:t>
            </a:r>
          </a:p>
        </p:txBody>
      </p:sp>
      <p:cxnSp>
        <p:nvCxnSpPr>
          <p:cNvPr id="13" name="Прямая соединительная линия 4">
            <a:extLst>
              <a:ext uri="{FF2B5EF4-FFF2-40B4-BE49-F238E27FC236}">
                <a16:creationId xmlns:a16="http://schemas.microsoft.com/office/drawing/2014/main" id="{7AD329FD-68C5-4F52-AFD8-50139C95BE9B}"/>
              </a:ext>
            </a:extLst>
          </p:cNvPr>
          <p:cNvCxnSpPr/>
          <p:nvPr/>
        </p:nvCxnSpPr>
        <p:spPr>
          <a:xfrm>
            <a:off x="2051720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8980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4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68655"/>
            <a:ext cx="1656184" cy="1679510"/>
          </a:xfrm>
          <a:prstGeom prst="ellipse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4" t="17225" r="18895" b="22262"/>
          <a:stretch/>
        </p:blipFill>
        <p:spPr>
          <a:xfrm>
            <a:off x="1331640" y="116632"/>
            <a:ext cx="6408711" cy="652963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2219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7.40741E-7 L 0.38698 0.35857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0" y="1791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8791" y="467961"/>
            <a:ext cx="68339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ПРОФЕСІЙНО-ТЕХНІЧНА ОСВІТА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45" name="Группа 44"/>
          <p:cNvGrpSpPr/>
          <p:nvPr/>
        </p:nvGrpSpPr>
        <p:grpSpPr>
          <a:xfrm>
            <a:off x="683568" y="2411306"/>
            <a:ext cx="8137518" cy="3676650"/>
            <a:chOff x="1079260" y="2708920"/>
            <a:chExt cx="8137518" cy="3676650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1079260" y="2708920"/>
              <a:ext cx="8137518" cy="3676650"/>
              <a:chOff x="1079260" y="2708920"/>
              <a:chExt cx="8137518" cy="3676650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1079260" y="2708920"/>
                <a:ext cx="8137518" cy="3676650"/>
                <a:chOff x="1079260" y="2708920"/>
                <a:chExt cx="8137518" cy="3676650"/>
              </a:xfrm>
            </p:grpSpPr>
            <p:grpSp>
              <p:nvGrpSpPr>
                <p:cNvPr id="14" name="Группа 13"/>
                <p:cNvGrpSpPr/>
                <p:nvPr/>
              </p:nvGrpSpPr>
              <p:grpSpPr>
                <a:xfrm>
                  <a:off x="1079260" y="2708920"/>
                  <a:ext cx="8137518" cy="3676650"/>
                  <a:chOff x="1079260" y="2708920"/>
                  <a:chExt cx="8137518" cy="3676650"/>
                </a:xfrm>
              </p:grpSpPr>
              <p:grpSp>
                <p:nvGrpSpPr>
                  <p:cNvPr id="11" name="Группа 10"/>
                  <p:cNvGrpSpPr/>
                  <p:nvPr/>
                </p:nvGrpSpPr>
                <p:grpSpPr>
                  <a:xfrm>
                    <a:off x="1827969" y="2708920"/>
                    <a:ext cx="7388809" cy="3676650"/>
                    <a:chOff x="1827969" y="2708920"/>
                    <a:chExt cx="7388809" cy="3676650"/>
                  </a:xfrm>
                </p:grpSpPr>
                <p:graphicFrame>
                  <p:nvGraphicFramePr>
                    <p:cNvPr id="12" name="Диаграмма 11"/>
                    <p:cNvGraphicFramePr>
                      <a:graphicFrameLocks noChangeAspect="1"/>
                    </p:cNvGraphicFramePr>
                    <p:nvPr>
                      <p:extLst>
                        <p:ext uri="{D42A27DB-BD31-4B8C-83A1-F6EECF244321}">
                          <p14:modId xmlns:p14="http://schemas.microsoft.com/office/powerpoint/2010/main" val="3591413265"/>
                        </p:ext>
                      </p:extLst>
                    </p:nvPr>
                  </p:nvGraphicFramePr>
                  <p:xfrm>
                    <a:off x="1827969" y="2708920"/>
                    <a:ext cx="5781675" cy="3676650"/>
                  </p:xfrm>
                  <a:graphic>
                    <a:graphicData uri="http://schemas.openxmlformats.org/drawingml/2006/chart">
                      <c:chart xmlns:c="http://schemas.openxmlformats.org/drawingml/2006/chart" xmlns:r="http://schemas.openxmlformats.org/officeDocument/2006/relationships" r:id="rId2"/>
                    </a:graphicData>
                  </a:graphic>
                </p:graphicFrame>
                <p:sp>
                  <p:nvSpPr>
                    <p:cNvPr id="3" name="Прямоугольник 2"/>
                    <p:cNvSpPr/>
                    <p:nvPr/>
                  </p:nvSpPr>
                  <p:spPr>
                    <a:xfrm>
                      <a:off x="6964238" y="3256340"/>
                      <a:ext cx="2252540" cy="369332"/>
                    </a:xfrm>
                    <a:prstGeom prst="rect">
                      <a:avLst/>
                    </a:prstGeom>
                  </p:spPr>
                  <p:txBody>
                    <a:bodyPr wrap="square">
                      <a:spAutoFit/>
                    </a:bodyPr>
                    <a:lstStyle/>
                    <a:p>
                      <a:r>
                        <a:rPr lang="ru-RU" b="1" dirty="0" err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Центри</a:t>
                      </a:r>
                      <a:r>
                        <a:rPr lang="ru-RU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Segoe UI Black" panose="020B0A02040204020203" pitchFamily="34" charset="0"/>
                          <a:ea typeface="Segoe UI Black" panose="020B0A02040204020203" pitchFamily="34" charset="0"/>
                        </a:rPr>
                        <a:t> при УВП</a:t>
                      </a:r>
                      <a:endParaRPr lang="uk-UA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</a:endParaRPr>
                    </a:p>
                  </p:txBody>
                </p:sp>
                <p:cxnSp>
                  <p:nvCxnSpPr>
                    <p:cNvPr id="7" name="Соединительная линия уступом 6"/>
                    <p:cNvCxnSpPr>
                      <a:cxnSpLocks/>
                    </p:cNvCxnSpPr>
                    <p:nvPr/>
                  </p:nvCxnSpPr>
                  <p:spPr>
                    <a:xfrm rot="5400000">
                      <a:off x="6432500" y="3540936"/>
                      <a:ext cx="816335" cy="247142"/>
                    </a:xfrm>
                    <a:prstGeom prst="bentConnector3">
                      <a:avLst>
                        <a:gd name="adj1" fmla="val 50000"/>
                      </a:avLst>
                    </a:prstGeom>
                  </p:spPr>
                  <p:style>
                    <a:lnRef idx="3">
                      <a:schemeClr val="accent1"/>
                    </a:lnRef>
                    <a:fillRef idx="0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0" name="Прямоугольник 9"/>
                  <p:cNvSpPr/>
                  <p:nvPr/>
                </p:nvSpPr>
                <p:spPr>
                  <a:xfrm>
                    <a:off x="1079260" y="5063429"/>
                    <a:ext cx="2169184" cy="64633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uk-UA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</a:rPr>
                      <a:t>Вищі професійні</a:t>
                    </a:r>
                  </a:p>
                  <a:p>
                    <a:r>
                      <a:rPr lang="uk-UA" b="1" dirty="0">
                        <a:solidFill>
                          <a:schemeClr val="tx2">
                            <a:lumMod val="75000"/>
                          </a:schemeClr>
                        </a:solidFill>
                        <a:latin typeface="Segoe UI Black" panose="020B0A02040204020203" pitchFamily="34" charset="0"/>
                        <a:ea typeface="Segoe UI Black" panose="020B0A02040204020203" pitchFamily="34" charset="0"/>
                      </a:rPr>
                      <a:t>училища </a:t>
                    </a:r>
                  </a:p>
                </p:txBody>
              </p:sp>
              <p:cxnSp>
                <p:nvCxnSpPr>
                  <p:cNvPr id="20" name="Соединительная линия уступом 19"/>
                  <p:cNvCxnSpPr>
                    <a:cxnSpLocks/>
                  </p:cNvCxnSpPr>
                  <p:nvPr/>
                </p:nvCxnSpPr>
                <p:spPr>
                  <a:xfrm rot="16200000" flipH="1">
                    <a:off x="3567234" y="3113127"/>
                    <a:ext cx="892834" cy="440599"/>
                  </a:xfrm>
                  <a:prstGeom prst="bentConnector3">
                    <a:avLst/>
                  </a:prstGeom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Прямоугольник 14"/>
                <p:cNvSpPr/>
                <p:nvPr/>
              </p:nvSpPr>
              <p:spPr>
                <a:xfrm>
                  <a:off x="3793351" y="2887008"/>
                  <a:ext cx="2252540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uk-UA" b="1" dirty="0">
                      <a:solidFill>
                        <a:schemeClr val="tx2">
                          <a:lumMod val="75000"/>
                        </a:schemeClr>
                      </a:solidFill>
                      <a:latin typeface="Segoe UI Black" panose="020B0A02040204020203" pitchFamily="34" charset="0"/>
                      <a:ea typeface="Segoe UI Black" panose="020B0A02040204020203" pitchFamily="34" charset="0"/>
                    </a:rPr>
                    <a:t>Професійні ліцеї </a:t>
                  </a:r>
                </a:p>
              </p:txBody>
            </p:sp>
            <p:cxnSp>
              <p:nvCxnSpPr>
                <p:cNvPr id="24" name="Соединительная линия уступом 23"/>
                <p:cNvCxnSpPr>
                  <a:cxnSpLocks/>
                </p:cNvCxnSpPr>
                <p:nvPr/>
              </p:nvCxnSpPr>
              <p:spPr>
                <a:xfrm rot="16200000" flipH="1">
                  <a:off x="4496870" y="4428940"/>
                  <a:ext cx="1798968" cy="1692923"/>
                </a:xfrm>
                <a:prstGeom prst="bentConnector3">
                  <a:avLst>
                    <a:gd name="adj1" fmla="val 63003"/>
                  </a:avLst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Прямоугольник 25"/>
              <p:cNvSpPr/>
              <p:nvPr/>
            </p:nvSpPr>
            <p:spPr>
              <a:xfrm>
                <a:off x="3616774" y="5528555"/>
                <a:ext cx="262604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b="1" dirty="0">
                    <a:solidFill>
                      <a:schemeClr val="tx2">
                        <a:lumMod val="7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Центри </a:t>
                </a:r>
                <a:r>
                  <a:rPr lang="uk-UA" b="1" dirty="0" err="1">
                    <a:solidFill>
                      <a:schemeClr val="tx2">
                        <a:lumMod val="7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професійно</a:t>
                </a:r>
                <a:r>
                  <a:rPr lang="uk-UA" b="1" dirty="0">
                    <a:solidFill>
                      <a:schemeClr val="tx2">
                        <a:lumMod val="7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-</a:t>
                </a:r>
              </a:p>
              <a:p>
                <a:r>
                  <a:rPr lang="uk-UA" b="1" dirty="0">
                    <a:solidFill>
                      <a:schemeClr val="tx2">
                        <a:lumMod val="75000"/>
                      </a:schemeClr>
                    </a:solidFill>
                    <a:latin typeface="Segoe UI Black" panose="020B0A02040204020203" pitchFamily="34" charset="0"/>
                    <a:ea typeface="Segoe UI Black" panose="020B0A02040204020203" pitchFamily="34" charset="0"/>
                  </a:rPr>
                  <a:t>технічної освіти </a:t>
                </a:r>
              </a:p>
            </p:txBody>
          </p:sp>
          <p:cxnSp>
            <p:nvCxnSpPr>
              <p:cNvPr id="31" name="Соединительная линия уступом 30"/>
              <p:cNvCxnSpPr>
                <a:cxnSpLocks/>
              </p:cNvCxnSpPr>
              <p:nvPr/>
            </p:nvCxnSpPr>
            <p:spPr>
              <a:xfrm rot="5400000" flipH="1" flipV="1">
                <a:off x="2643107" y="4720637"/>
                <a:ext cx="1442270" cy="314101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Прямоугольник 37"/>
            <p:cNvSpPr/>
            <p:nvPr/>
          </p:nvSpPr>
          <p:spPr>
            <a:xfrm>
              <a:off x="7210729" y="4767535"/>
              <a:ext cx="179337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b="1" dirty="0">
                  <a:solidFill>
                    <a:schemeClr val="tx2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Професійно-технічні</a:t>
              </a:r>
            </a:p>
            <a:p>
              <a:r>
                <a:rPr lang="uk-UA" b="1" dirty="0">
                  <a:solidFill>
                    <a:schemeClr val="tx2">
                      <a:lumMod val="75000"/>
                    </a:schemeClr>
                  </a:solidFill>
                  <a:latin typeface="Segoe UI Black" panose="020B0A02040204020203" pitchFamily="34" charset="0"/>
                  <a:ea typeface="Segoe UI Black" panose="020B0A02040204020203" pitchFamily="34" charset="0"/>
                </a:rPr>
                <a:t>училища </a:t>
              </a:r>
            </a:p>
          </p:txBody>
        </p:sp>
        <p:cxnSp>
          <p:nvCxnSpPr>
            <p:cNvPr id="41" name="Соединительная линия уступом 40"/>
            <p:cNvCxnSpPr>
              <a:cxnSpLocks/>
            </p:cNvCxnSpPr>
            <p:nvPr/>
          </p:nvCxnSpPr>
          <p:spPr>
            <a:xfrm rot="16200000" flipV="1">
              <a:off x="6009855" y="4446731"/>
              <a:ext cx="1336248" cy="755890"/>
            </a:xfrm>
            <a:prstGeom prst="bentConnector3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Прямокутник 12">
            <a:extLst>
              <a:ext uri="{FF2B5EF4-FFF2-40B4-BE49-F238E27FC236}">
                <a16:creationId xmlns:a16="http://schemas.microsoft.com/office/drawing/2014/main" id="{F3FC62C3-BA4E-4A4B-900A-4C6DB6773FA7}"/>
              </a:ext>
            </a:extLst>
          </p:cNvPr>
          <p:cNvSpPr/>
          <p:nvPr/>
        </p:nvSpPr>
        <p:spPr>
          <a:xfrm>
            <a:off x="4476437" y="1619654"/>
            <a:ext cx="2048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n w="11430"/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Мережа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83677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128791" y="467961"/>
            <a:ext cx="683392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ПРОФЕСІЙНО-ТЕХНІЧНА ОСВІТА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pic>
        <p:nvPicPr>
          <p:cNvPr id="4" name="Рисунок 3" descr="Зображення, що містить дитина, особа, у приміщенні, хлопчик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C483E020-4A47-40F0-9FB6-53FFFA649D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90" y="1596592"/>
            <a:ext cx="7015209" cy="5261407"/>
          </a:xfrm>
          <a:prstGeom prst="rect">
            <a:avLst/>
          </a:prstGeom>
        </p:spPr>
      </p:pic>
      <p:pic>
        <p:nvPicPr>
          <p:cNvPr id="9" name="Рисунок 8" descr="Зображення, що містить стіл, особа, у приміщенн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FC1303B1-F8AC-4A81-92BF-0AFB392EC1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90" y="1596592"/>
            <a:ext cx="7015210" cy="5261408"/>
          </a:xfrm>
          <a:prstGeom prst="rect">
            <a:avLst/>
          </a:prstGeom>
        </p:spPr>
      </p:pic>
      <p:pic>
        <p:nvPicPr>
          <p:cNvPr id="16" name="Рисунок 15" descr="Зображення, що містить особа, їжа, у приміщенні, підготовк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175A5B20-AD75-4EF1-93BC-E0586CB614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90" y="1583464"/>
            <a:ext cx="7030456" cy="5280654"/>
          </a:xfrm>
          <a:prstGeom prst="rect">
            <a:avLst/>
          </a:prstGeom>
        </p:spPr>
      </p:pic>
      <p:pic>
        <p:nvPicPr>
          <p:cNvPr id="18" name="Рисунок 17" descr="Зображення, що містить особа, у приміщенн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AE5DD55E-209E-497D-934C-F1A0B1B347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0"/>
          <a:stretch/>
        </p:blipFill>
        <p:spPr>
          <a:xfrm>
            <a:off x="2133404" y="1583464"/>
            <a:ext cx="7015209" cy="5287663"/>
          </a:xfrm>
          <a:prstGeom prst="rect">
            <a:avLst/>
          </a:prstGeom>
        </p:spPr>
      </p:pic>
      <p:pic>
        <p:nvPicPr>
          <p:cNvPr id="27" name="Рисунок 26" descr="Зображення, що містить особа, у приміщенні, стіна, стоячий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FD6B6CA9-9220-4002-97D8-BDAF61648C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70" y="1592078"/>
            <a:ext cx="7021229" cy="526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1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25201" y="467961"/>
            <a:ext cx="352211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ВИЩА ОСВІТА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45" name="Группа 44"/>
          <p:cNvGrpSpPr/>
          <p:nvPr/>
        </p:nvGrpSpPr>
        <p:grpSpPr>
          <a:xfrm>
            <a:off x="405970" y="3044992"/>
            <a:ext cx="8525602" cy="4503201"/>
            <a:chOff x="546487" y="2440079"/>
            <a:chExt cx="7502281" cy="3958444"/>
          </a:xfrm>
        </p:grpSpPr>
        <p:grpSp>
          <p:nvGrpSpPr>
            <p:cNvPr id="37" name="Группа 36"/>
            <p:cNvGrpSpPr/>
            <p:nvPr/>
          </p:nvGrpSpPr>
          <p:grpSpPr>
            <a:xfrm>
              <a:off x="546487" y="2440079"/>
              <a:ext cx="6307141" cy="3958444"/>
              <a:chOff x="546487" y="2440079"/>
              <a:chExt cx="6307141" cy="3958444"/>
            </a:xfrm>
          </p:grpSpPr>
          <p:grpSp>
            <p:nvGrpSpPr>
              <p:cNvPr id="25" name="Группа 24"/>
              <p:cNvGrpSpPr/>
              <p:nvPr/>
            </p:nvGrpSpPr>
            <p:grpSpPr>
              <a:xfrm>
                <a:off x="1071953" y="2440079"/>
                <a:ext cx="5781675" cy="3958444"/>
                <a:chOff x="1071953" y="2440079"/>
                <a:chExt cx="5781675" cy="3958444"/>
              </a:xfrm>
            </p:grpSpPr>
            <p:grpSp>
              <p:nvGrpSpPr>
                <p:cNvPr id="11" name="Группа 10"/>
                <p:cNvGrpSpPr/>
                <p:nvPr/>
              </p:nvGrpSpPr>
              <p:grpSpPr>
                <a:xfrm>
                  <a:off x="1071953" y="2721873"/>
                  <a:ext cx="5781675" cy="3676650"/>
                  <a:chOff x="1071953" y="2721873"/>
                  <a:chExt cx="5781675" cy="3676650"/>
                </a:xfrm>
              </p:grpSpPr>
              <p:graphicFrame>
                <p:nvGraphicFramePr>
                  <p:cNvPr id="12" name="Диаграмма 11"/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556697693"/>
                      </p:ext>
                    </p:extLst>
                  </p:nvPr>
                </p:nvGraphicFramePr>
                <p:xfrm>
                  <a:off x="1071953" y="2721873"/>
                  <a:ext cx="5781675" cy="3676650"/>
                </p:xfrm>
                <a:graphic>
                  <a:graphicData uri="http://schemas.openxmlformats.org/drawingml/2006/chart">
                    <c:chart xmlns:c="http://schemas.openxmlformats.org/drawingml/2006/chart" xmlns:r="http://schemas.openxmlformats.org/officeDocument/2006/relationships" r:id="rId2"/>
                  </a:graphicData>
                </a:graphic>
              </p:graphicFrame>
              <p:cxnSp>
                <p:nvCxnSpPr>
                  <p:cNvPr id="7" name="Соединительная линия уступом 6"/>
                  <p:cNvCxnSpPr/>
                  <p:nvPr/>
                </p:nvCxnSpPr>
                <p:spPr>
                  <a:xfrm rot="5400000">
                    <a:off x="4498850" y="3171594"/>
                    <a:ext cx="1282415" cy="841332"/>
                  </a:xfrm>
                  <a:prstGeom prst="bentConnector3">
                    <a:avLst>
                      <a:gd name="adj1" fmla="val 50000"/>
                    </a:avLst>
                  </a:prstGeom>
                </p:spPr>
                <p:style>
                  <a:lnRef idx="3">
                    <a:schemeClr val="accent1"/>
                  </a:lnRef>
                  <a:fillRef idx="0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5" name="Прямоугольник 14"/>
                <p:cNvSpPr/>
                <p:nvPr/>
              </p:nvSpPr>
              <p:spPr>
                <a:xfrm>
                  <a:off x="2568776" y="2440079"/>
                  <a:ext cx="2536215" cy="62225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uk-UA" sz="2000" b="1" dirty="0">
                      <a:solidFill>
                        <a:schemeClr val="tx2">
                          <a:lumMod val="75000"/>
                        </a:schemeClr>
                      </a:solidFill>
                      <a:latin typeface="Arial Black" panose="020B0A04020102020204" pitchFamily="34" charset="0"/>
                      <a:ea typeface="Segoe UI Black" panose="020B0A02040204020203" pitchFamily="34" charset="0"/>
                    </a:rPr>
                    <a:t>Приватні заклади вищої освіти</a:t>
                  </a:r>
                </a:p>
              </p:txBody>
            </p:sp>
            <p:cxnSp>
              <p:nvCxnSpPr>
                <p:cNvPr id="24" name="Соединительная линия уступом 23"/>
                <p:cNvCxnSpPr/>
                <p:nvPr/>
              </p:nvCxnSpPr>
              <p:spPr>
                <a:xfrm rot="5400000">
                  <a:off x="3922500" y="2695117"/>
                  <a:ext cx="1155623" cy="1075041"/>
                </a:xfrm>
                <a:prstGeom prst="bentConnector3">
                  <a:avLst>
                    <a:gd name="adj1" fmla="val 50000"/>
                  </a:avLst>
                </a:prstGeom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Прямоугольник 25"/>
              <p:cNvSpPr/>
              <p:nvPr/>
            </p:nvSpPr>
            <p:spPr>
              <a:xfrm>
                <a:off x="546487" y="3341006"/>
                <a:ext cx="1903994" cy="6222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uk-UA" sz="2000" b="1" dirty="0">
                    <a:solidFill>
                      <a:schemeClr val="tx2">
                        <a:lumMod val="75000"/>
                      </a:schemeClr>
                    </a:solidFill>
                    <a:latin typeface="Arial Black" panose="020B0A04020102020204" pitchFamily="34" charset="0"/>
                    <a:ea typeface="Segoe UI Black" panose="020B0A02040204020203" pitchFamily="34" charset="0"/>
                  </a:rPr>
                  <a:t>Заклади вищої освіти</a:t>
                </a:r>
              </a:p>
            </p:txBody>
          </p:sp>
          <p:cxnSp>
            <p:nvCxnSpPr>
              <p:cNvPr id="31" name="Соединительная линия уступом 30"/>
              <p:cNvCxnSpPr>
                <a:cxnSpLocks/>
              </p:cNvCxnSpPr>
              <p:nvPr/>
            </p:nvCxnSpPr>
            <p:spPr>
              <a:xfrm rot="16200000" flipV="1">
                <a:off x="2213807" y="3467703"/>
                <a:ext cx="986778" cy="733385"/>
              </a:xfrm>
              <a:prstGeom prst="bentConnector3">
                <a:avLst>
                  <a:gd name="adj1" fmla="val 50000"/>
                </a:avLst>
              </a:pr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Прямоугольник 37"/>
            <p:cNvSpPr/>
            <p:nvPr/>
          </p:nvSpPr>
          <p:spPr>
            <a:xfrm>
              <a:off x="5658488" y="2951051"/>
              <a:ext cx="2390280" cy="8927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2000" b="1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  <a:ea typeface="Segoe UI Black" panose="020B0A02040204020203" pitchFamily="34" charset="0"/>
                </a:rPr>
                <a:t>Заклади фахової </a:t>
              </a:r>
              <a:r>
                <a:rPr lang="uk-UA" sz="2000" b="1" dirty="0" err="1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  <a:ea typeface="Segoe UI Black" panose="020B0A02040204020203" pitchFamily="34" charset="0"/>
                </a:rPr>
                <a:t>передвищої</a:t>
              </a:r>
              <a:r>
                <a:rPr lang="uk-UA" sz="2000" b="1" dirty="0">
                  <a:solidFill>
                    <a:schemeClr val="tx2">
                      <a:lumMod val="75000"/>
                    </a:schemeClr>
                  </a:solidFill>
                  <a:latin typeface="Arial Black" panose="020B0A04020102020204" pitchFamily="34" charset="0"/>
                  <a:ea typeface="Segoe UI Black" panose="020B0A02040204020203" pitchFamily="34" charset="0"/>
                </a:rPr>
                <a:t> освіти</a:t>
              </a:r>
            </a:p>
          </p:txBody>
        </p:sp>
      </p:grpSp>
      <p:sp>
        <p:nvSpPr>
          <p:cNvPr id="53" name="Прямокутник 12">
            <a:extLst>
              <a:ext uri="{FF2B5EF4-FFF2-40B4-BE49-F238E27FC236}">
                <a16:creationId xmlns:a16="http://schemas.microsoft.com/office/drawing/2014/main" id="{F3FC62C3-BA4E-4A4B-900A-4C6DB6773FA7}"/>
              </a:ext>
            </a:extLst>
          </p:cNvPr>
          <p:cNvSpPr/>
          <p:nvPr/>
        </p:nvSpPr>
        <p:spPr>
          <a:xfrm>
            <a:off x="4476437" y="1619654"/>
            <a:ext cx="20489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n w="11430"/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Мережа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B090B13-6E2D-46CC-953D-51CFB92BE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0309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00FF0DAD-9CC5-4B34-83F2-C9D626AE1369}"/>
              </a:ext>
            </a:extLst>
          </p:cNvPr>
          <p:cNvSpPr/>
          <p:nvPr/>
        </p:nvSpPr>
        <p:spPr>
          <a:xfrm>
            <a:off x="3321060" y="467961"/>
            <a:ext cx="45304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ОБДАРОВАНІ УЧНІ</a:t>
            </a:r>
          </a:p>
        </p:txBody>
      </p:sp>
      <p:cxnSp>
        <p:nvCxnSpPr>
          <p:cNvPr id="5" name="Прямая соединительная линия 5">
            <a:extLst>
              <a:ext uri="{FF2B5EF4-FFF2-40B4-BE49-F238E27FC236}">
                <a16:creationId xmlns:a16="http://schemas.microsoft.com/office/drawing/2014/main" id="{B635B125-D648-4837-8564-1ED7E2716E4A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5F15F85-AD74-492F-8FAE-CA7A2B8D8E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grpSp>
        <p:nvGrpSpPr>
          <p:cNvPr id="12" name="Групувати 11">
            <a:extLst>
              <a:ext uri="{FF2B5EF4-FFF2-40B4-BE49-F238E27FC236}">
                <a16:creationId xmlns:a16="http://schemas.microsoft.com/office/drawing/2014/main" id="{D6C9758C-667B-433A-9F57-CA2016BEE121}"/>
              </a:ext>
            </a:extLst>
          </p:cNvPr>
          <p:cNvGrpSpPr/>
          <p:nvPr/>
        </p:nvGrpSpPr>
        <p:grpSpPr>
          <a:xfrm>
            <a:off x="1" y="15148"/>
            <a:ext cx="9143999" cy="6845425"/>
            <a:chOff x="1" y="0"/>
            <a:chExt cx="9143999" cy="6845425"/>
          </a:xfrm>
        </p:grpSpPr>
        <p:grpSp>
          <p:nvGrpSpPr>
            <p:cNvPr id="11" name="Групувати 10">
              <a:extLst>
                <a:ext uri="{FF2B5EF4-FFF2-40B4-BE49-F238E27FC236}">
                  <a16:creationId xmlns:a16="http://schemas.microsoft.com/office/drawing/2014/main" id="{46433E0C-1FE7-48D4-A21E-A23F440FFF5C}"/>
                </a:ext>
              </a:extLst>
            </p:cNvPr>
            <p:cNvGrpSpPr/>
            <p:nvPr/>
          </p:nvGrpSpPr>
          <p:grpSpPr>
            <a:xfrm>
              <a:off x="1" y="0"/>
              <a:ext cx="9143999" cy="6845425"/>
              <a:chOff x="1" y="1772817"/>
              <a:chExt cx="8100391" cy="5072608"/>
            </a:xfrm>
          </p:grpSpPr>
          <p:pic>
            <p:nvPicPr>
              <p:cNvPr id="8" name="Рисунок 7">
                <a:extLst>
                  <a:ext uri="{FF2B5EF4-FFF2-40B4-BE49-F238E27FC236}">
                    <a16:creationId xmlns:a16="http://schemas.microsoft.com/office/drawing/2014/main" id="{C227C637-C5F1-4E45-A35E-04F0D7307F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5350" t="14532" r="23612" b="3801"/>
              <a:stretch/>
            </p:blipFill>
            <p:spPr>
              <a:xfrm>
                <a:off x="1" y="1772817"/>
                <a:ext cx="8100391" cy="5072608"/>
              </a:xfrm>
              <a:prstGeom prst="rect">
                <a:avLst/>
              </a:prstGeom>
            </p:spPr>
          </p:pic>
          <p:grpSp>
            <p:nvGrpSpPr>
              <p:cNvPr id="10" name="Групувати 9">
                <a:extLst>
                  <a:ext uri="{FF2B5EF4-FFF2-40B4-BE49-F238E27FC236}">
                    <a16:creationId xmlns:a16="http://schemas.microsoft.com/office/drawing/2014/main" id="{3BF43639-09BE-4DEE-9AA0-2608F6E78CD2}"/>
                  </a:ext>
                </a:extLst>
              </p:cNvPr>
              <p:cNvGrpSpPr/>
              <p:nvPr/>
            </p:nvGrpSpPr>
            <p:grpSpPr>
              <a:xfrm>
                <a:off x="590294" y="1809200"/>
                <a:ext cx="307777" cy="3420000"/>
                <a:chOff x="799720" y="1809200"/>
                <a:chExt cx="307777" cy="3420000"/>
              </a:xfrm>
            </p:grpSpPr>
            <p:sp>
              <p:nvSpPr>
                <p:cNvPr id="2" name="Прямокутник 1">
                  <a:extLst>
                    <a:ext uri="{FF2B5EF4-FFF2-40B4-BE49-F238E27FC236}">
                      <a16:creationId xmlns:a16="http://schemas.microsoft.com/office/drawing/2014/main" id="{BE302B21-9BCC-45E0-BEA9-AD25FB22B9AC}"/>
                    </a:ext>
                  </a:extLst>
                </p:cNvPr>
                <p:cNvSpPr/>
                <p:nvPr/>
              </p:nvSpPr>
              <p:spPr>
                <a:xfrm>
                  <a:off x="863608" y="1809200"/>
                  <a:ext cx="180000" cy="3420000"/>
                </a:xfrm>
                <a:prstGeom prst="rect">
                  <a:avLst/>
                </a:prstGeom>
                <a:solidFill>
                  <a:srgbClr val="AD026E"/>
                </a:solidFill>
                <a:ln>
                  <a:solidFill>
                    <a:srgbClr val="AD026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uk-UA"/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AAFF833C-6E6F-439F-9BA1-8E4B4AA8CD88}"/>
                    </a:ext>
                  </a:extLst>
                </p:cNvPr>
                <p:cNvSpPr txBox="1"/>
                <p:nvPr/>
              </p:nvSpPr>
              <p:spPr>
                <a:xfrm rot="16200000">
                  <a:off x="701777" y="1919087"/>
                  <a:ext cx="50366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uk-UA" sz="1400" dirty="0">
                      <a:solidFill>
                        <a:schemeClr val="bg1"/>
                      </a:solidFill>
                    </a:rPr>
                    <a:t>2,39</a:t>
                  </a:r>
                </a:p>
              </p:txBody>
            </p:sp>
          </p:grpSp>
        </p:grpSp>
        <p:sp>
          <p:nvSpPr>
            <p:cNvPr id="7" name="Прямокутник 12">
              <a:extLst>
                <a:ext uri="{FF2B5EF4-FFF2-40B4-BE49-F238E27FC236}">
                  <a16:creationId xmlns:a16="http://schemas.microsoft.com/office/drawing/2014/main" id="{E55E63E8-BFDA-4D7C-98C9-20911626C4C2}"/>
                </a:ext>
              </a:extLst>
            </p:cNvPr>
            <p:cNvSpPr/>
            <p:nvPr/>
          </p:nvSpPr>
          <p:spPr>
            <a:xfrm>
              <a:off x="2696699" y="633144"/>
              <a:ext cx="6408219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>
                  <a:ln w="11430"/>
                  <a:solidFill>
                    <a:srgbClr val="812B6F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Загальний рейтинг участі у </a:t>
              </a:r>
              <a:r>
                <a:rPr lang="en-US" sz="2400" b="1" dirty="0">
                  <a:ln w="11430"/>
                  <a:solidFill>
                    <a:srgbClr val="812B6F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IV</a:t>
              </a:r>
              <a:r>
                <a:rPr lang="uk-UA" sz="2400" b="1" dirty="0">
                  <a:ln w="11430"/>
                  <a:solidFill>
                    <a:srgbClr val="812B6F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 етапі Всеукраїнських учнівських олімпіад </a:t>
              </a:r>
            </a:p>
            <a:p>
              <a:pPr algn="ctr"/>
              <a:r>
                <a:rPr lang="uk-UA" sz="2400" b="1" dirty="0">
                  <a:ln w="11430"/>
                  <a:solidFill>
                    <a:srgbClr val="812B6F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у 2017/2018 </a:t>
              </a:r>
              <a:r>
                <a:rPr lang="uk-UA" sz="2400" b="1" dirty="0" err="1">
                  <a:ln w="11430"/>
                  <a:solidFill>
                    <a:srgbClr val="812B6F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н.р</a:t>
              </a:r>
              <a:r>
                <a:rPr lang="uk-UA" sz="2400" b="1" dirty="0">
                  <a:ln w="11430"/>
                  <a:solidFill>
                    <a:srgbClr val="812B6F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614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00FF0DAD-9CC5-4B34-83F2-C9D626AE1369}"/>
              </a:ext>
            </a:extLst>
          </p:cNvPr>
          <p:cNvSpPr/>
          <p:nvPr/>
        </p:nvSpPr>
        <p:spPr>
          <a:xfrm>
            <a:off x="3321060" y="467961"/>
            <a:ext cx="453040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ОБДАРОВАНІ УЧНІ</a:t>
            </a:r>
          </a:p>
        </p:txBody>
      </p:sp>
      <p:cxnSp>
        <p:nvCxnSpPr>
          <p:cNvPr id="5" name="Прямая соединительная линия 5">
            <a:extLst>
              <a:ext uri="{FF2B5EF4-FFF2-40B4-BE49-F238E27FC236}">
                <a16:creationId xmlns:a16="http://schemas.microsoft.com/office/drawing/2014/main" id="{B635B125-D648-4837-8564-1ED7E2716E4A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637FE2-DDA5-401C-9D9A-2800BCCCB3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grpSp>
        <p:nvGrpSpPr>
          <p:cNvPr id="3" name="Групувати 2">
            <a:extLst>
              <a:ext uri="{FF2B5EF4-FFF2-40B4-BE49-F238E27FC236}">
                <a16:creationId xmlns:a16="http://schemas.microsoft.com/office/drawing/2014/main" id="{BE638266-0E77-497A-8104-3A3C26C2DDDE}"/>
              </a:ext>
            </a:extLst>
          </p:cNvPr>
          <p:cNvGrpSpPr/>
          <p:nvPr/>
        </p:nvGrpSpPr>
        <p:grpSpPr>
          <a:xfrm>
            <a:off x="0" y="-27384"/>
            <a:ext cx="9142458" cy="7000220"/>
            <a:chOff x="0" y="-42835"/>
            <a:chExt cx="9142458" cy="7000220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84B0F95-4BEF-4D4E-9D19-BEAEB5C075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385" t="17801" r="26415" b="3801"/>
            <a:stretch/>
          </p:blipFill>
          <p:spPr>
            <a:xfrm>
              <a:off x="0" y="-42835"/>
              <a:ext cx="9142458" cy="7000220"/>
            </a:xfrm>
            <a:prstGeom prst="rect">
              <a:avLst/>
            </a:prstGeom>
          </p:spPr>
        </p:pic>
        <p:sp>
          <p:nvSpPr>
            <p:cNvPr id="7" name="Прямокутник 12">
              <a:extLst>
                <a:ext uri="{FF2B5EF4-FFF2-40B4-BE49-F238E27FC236}">
                  <a16:creationId xmlns:a16="http://schemas.microsoft.com/office/drawing/2014/main" id="{E55E63E8-BFDA-4D7C-98C9-20911626C4C2}"/>
                </a:ext>
              </a:extLst>
            </p:cNvPr>
            <p:cNvSpPr/>
            <p:nvPr/>
          </p:nvSpPr>
          <p:spPr>
            <a:xfrm>
              <a:off x="1835696" y="1556792"/>
              <a:ext cx="7164288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uk-UA" sz="2400" b="1" dirty="0">
                  <a:ln w="11430"/>
                  <a:solidFill>
                    <a:srgbClr val="812B6F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Результати участі команд</a:t>
              </a:r>
            </a:p>
            <a:p>
              <a:pPr algn="ctr"/>
              <a:r>
                <a:rPr lang="uk-UA" sz="2400" b="1" dirty="0">
                  <a:ln w="11430"/>
                  <a:solidFill>
                    <a:srgbClr val="812B6F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у фінальних етапах всеукраїнських турнірів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849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4">
            <a:extLst>
              <a:ext uri="{FF2B5EF4-FFF2-40B4-BE49-F238E27FC236}">
                <a16:creationId xmlns:a16="http://schemas.microsoft.com/office/drawing/2014/main" id="{00FF0DAD-9CC5-4B34-83F2-C9D626AE1369}"/>
              </a:ext>
            </a:extLst>
          </p:cNvPr>
          <p:cNvSpPr/>
          <p:nvPr/>
        </p:nvSpPr>
        <p:spPr>
          <a:xfrm>
            <a:off x="2562844" y="467961"/>
            <a:ext cx="604684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РАДА МОЛОДИХ УЧЕНИХ</a:t>
            </a:r>
          </a:p>
        </p:txBody>
      </p:sp>
      <p:cxnSp>
        <p:nvCxnSpPr>
          <p:cNvPr id="5" name="Прямая соединительная линия 5">
            <a:extLst>
              <a:ext uri="{FF2B5EF4-FFF2-40B4-BE49-F238E27FC236}">
                <a16:creationId xmlns:a16="http://schemas.microsoft.com/office/drawing/2014/main" id="{B635B125-D648-4837-8564-1ED7E2716E4A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Рисунок 7" descr="Зображення, що містить у приміщенні, стіна, особа, підлог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E50B538F-9619-4DA2-B702-0C20ED4F88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29" y="1844829"/>
            <a:ext cx="7519757" cy="50131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486473-EF39-45E3-8762-87117642694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pic>
        <p:nvPicPr>
          <p:cNvPr id="11" name="Рисунок 10" descr="Зображення, що містить у приміщенні, особа, стіл, підлог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F3F71116-51D4-4B83-9032-1108C5513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842562"/>
            <a:ext cx="7520271" cy="5012261"/>
          </a:xfrm>
          <a:prstGeom prst="rect">
            <a:avLst/>
          </a:prstGeom>
        </p:spPr>
      </p:pic>
      <p:pic>
        <p:nvPicPr>
          <p:cNvPr id="13" name="Рисунок 12" descr="Зображення, що містить трава, дерево, особа, надвор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C06E6BF0-E136-45D8-B638-F62F9A64A1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 t="9982" r="9051" b="4443"/>
          <a:stretch/>
        </p:blipFill>
        <p:spPr>
          <a:xfrm>
            <a:off x="1616129" y="1839384"/>
            <a:ext cx="7523814" cy="5045999"/>
          </a:xfrm>
          <a:prstGeom prst="rect">
            <a:avLst/>
          </a:prstGeom>
        </p:spPr>
      </p:pic>
      <p:pic>
        <p:nvPicPr>
          <p:cNvPr id="15" name="Рисунок 14" descr="Зображення, що містить особа, група, підлога, позує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77B598E1-EC30-43E6-A2FE-87CA40A503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585" y="1839384"/>
            <a:ext cx="7527357" cy="504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9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кутник 4">
            <a:extLst>
              <a:ext uri="{FF2B5EF4-FFF2-40B4-BE49-F238E27FC236}">
                <a16:creationId xmlns:a16="http://schemas.microsoft.com/office/drawing/2014/main" id="{6CAF22FD-40E7-4A50-84DC-F1684E7F9D20}"/>
              </a:ext>
            </a:extLst>
          </p:cNvPr>
          <p:cNvSpPr/>
          <p:nvPr/>
        </p:nvSpPr>
        <p:spPr>
          <a:xfrm>
            <a:off x="1691680" y="2019212"/>
            <a:ext cx="7294025" cy="8191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2788" indent="-712788">
              <a:spcAft>
                <a:spcPts val="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«Зміцнення міжрегіональної комунікації та співпраці»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«Школа громадянської і волонтерської участі та патріотичного виховання «Агенти змін»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«Філологічний Олімп»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«Школа вражень»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EcoLanding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– Екологічний десант»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«Мрій і Дій!»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«Формування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здоров’язбережувальної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компетентності шляхом упровадження варіативної програми «Абетка харчування»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«Три молочні продукти на день»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«Я можу врятувати життя!»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«Клич друзів – граймо разом!»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«Школа миру»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«Енергоефективні школи: нова генерація»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«Мій світ без дискримінації»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«Біоетика»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«З Україною в серці»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JuniorZ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 – «Спортивний рух Олександра Педана»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«Демократична школа»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«Юні миротворці»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«Відкриті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уроки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футболу» та «Грай на виїзді, грай скрізь» («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Open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Fun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Football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schools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», 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Play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Away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Play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Everywhere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»)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«Психосоціальна підтримка та робота з конфліктами»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«UNICEF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Football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Cup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«Сприяння соціальній згуртованості та інтеграції внутрішньо переміщених осіб на сході України»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Міксіке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в Україні»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«Будуємо майбутнє разом»: програма профілактики конфліктів та правопорушень серед учнівської молоді»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«Історія моєї громади. Минуле для спільного майбутнього»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«ІТ-школа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Samsung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«Простір, що змінює життя дитини з особливими потребами»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«Упровадження програми попередження торгівлі людьми в інститутах післядипломної педагогічної освіти»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«Школи: партнери майбутнього» (PASCH)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eTwinning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Plus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GoCamp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Програма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Teaching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Excellence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and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Achievement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Program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(TEA) для вчителів шкіл країн Європи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«Сприяння освіті. Програми «Навчання через дію»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«Безмежний світ гри з LEGO»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«Децентралізація приносить кращі результати та ефективність» (DOBRE)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«Молодь дебатує» (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Jugend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debattiert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international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)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«Ми можемо більше! (сприяння громадянській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партиципації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дітей і молоді в регіонах України, Грузії та Росії)»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«Побратимське колесо»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«Культ чи культура: розвиток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учасницьких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практик у музеї»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«Десяте відчуття або від співчуття до співпраці»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«Неінфекційні захворювання: профілактика та зміцнення здоров’я в Україні»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«Вчимося жити разом» (проект Європейського Союзу )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«Культура добросусідства»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«Розвиток соціальної інфраструктури у зв’язку зі збільшенням кількості внутрішньо переміщених осіб»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«Подолання посттравматичного синдрому в дітей та підлітків – побудова майбутнього в Україні»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Допомога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нечуючим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і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слабочуючим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з проявами посттравматичного стресового розладу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Goethe-Institut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«Міст до вищої освіти у Німеччині»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Goethe-Institut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«Іспити у школах.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Fit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in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Deutsch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Pearson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English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Language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Teaching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», 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Pearson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Language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Testing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Go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Digital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with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Macmillan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Education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», 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Macmillan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Practice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Online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 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«TKT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Course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» (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Teaching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Knowledge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Test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)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«Центр гендерної культури як платформа для розширення прав і можливостей жінок та молоді»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«Підвищення ефективності професійного самовдосконалення педагогічних працівників у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міжкурсовий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(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міжатестаційний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) період»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«Підвищення ефективності професійної майстерності (управлінської діяльності) керівників закладів загальної середньої освіти у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міжкурсовий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(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міжатестаційний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) період»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«Модернізація початкової освіти»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«Модернізація освітнього простору Харківської області в умовах децентралізації»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«Підвищення компетентності вчителів щодо підготовки учнів до розв’язування тестових завдань зовнішнього незалежного оцінювання»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«Підвищення професійної компетентності вчителів інформатики щодо алгоритмізації та програмування»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«Виховний простір Харківщини»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«Розвиток інклюзивної освіти в Харківській області»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«Моніторинг якості освіти в Харківському регіоні»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«Підвищення якості підготовки учнів Харківської області до Всеукраїнських учнівських олімпіад із навчальних предметів»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«Наукові обрії Харківщини»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«Освітньо-екологічний центр «Екологічна освіта майбутнього»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«Інтерактивний педагогічний лекторій «Розвиток» для батьків дітей раннього та дошкільного віку».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«Розвиток професійних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компетентностей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учнів ЗП(ПТ)О Харківської області»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«Обдарована молодь закладів професійної (професійно-технічної) освіти Харківської області»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«Конкурс проектів молодіжних ініціатив «Толока добрих ідей»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«Інноваційна модель діяльності закладу професійної (професійно-технічної) освіти»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«Умився вранці сам – ретельно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прибери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свою планету»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«Музей училища – важливий духовний, виховний центр»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«Формування партнерських відносин з упровадження в професійну підготовку учнів ЗП(ПТ)О дуальної форми навчання»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«Сучасні підходи до безперервної освіти педагогічних працівників ЗП(ПТ)О Харківської області»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«Права та здоров’я уразливих груп населення: заповнюючи прогалини»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«Я обираю життя»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«Україна вишивана»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Moodle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для навчання!»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«Застосування сучасних зварювальних технологій у професійному навчанні»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«Інноваційне освітнє середовище: нові виклики та сучасні рішення в підготовці  робітників для швейної галузі»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Повір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у себе, і в тебе повірять інші» (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волонтерство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як риса активної життєвої позиції)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«Підлітки поза увагою: поліпшення доступу до інтегрованих ВІЛ-сервісних послуг для вразливих підлітків в Україні»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«Наш вибір – здоровий спосіб життя»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«Міжрегіональна співпраця ЗП(ПТ)О залізничного профілю»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«Застосування сучасних виробничих технологій компанії «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Хенкель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2200" dirty="0" err="1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Баутехнік</a:t>
            </a: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(Україна)» 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«Голос громади у місцевому самоврядуванні» (DOBRE)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«Ефективне управління конфліктами. Базові навички медіатора»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«Підвищення рівня фінансової грамотності населення»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«Інформаційний простір»</a:t>
            </a:r>
          </a:p>
          <a:p>
            <a:pPr marL="712788" indent="-712788" algn="just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«Студентський волонтерський рух»</a:t>
            </a:r>
          </a:p>
          <a:p>
            <a:pPr marL="712788" indent="-712788">
              <a:spcAft>
                <a:spcPts val="1800"/>
              </a:spcAft>
              <a:buSzPct val="250000"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</a:pPr>
            <a:r>
              <a:rPr lang="uk-UA" sz="2200" dirty="0">
                <a:solidFill>
                  <a:srgbClr val="00007E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«Родинне коло. Сім’ї загиблих героїв Харківщини єднаються заради майбутнього»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8EA832-D15A-4F79-B932-8D88FA2BC8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88" r="12988" b="73800"/>
          <a:stretch/>
        </p:blipFill>
        <p:spPr>
          <a:xfrm>
            <a:off x="-1" y="0"/>
            <a:ext cx="9144001" cy="182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38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0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33333E-6 L -4.16667E-6 -11.81297 " pathEditMode="relative" rAng="0" ptsTypes="AA">
                                      <p:cBhvr>
                                        <p:cTn id="6" dur="9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79711" y="404664"/>
            <a:ext cx="59266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ІНКЛЮЗИВНА ОСВІТА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5FF3E5-6631-4B91-A9F8-431535AF98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pic>
        <p:nvPicPr>
          <p:cNvPr id="4" name="Рисунок 3" descr="Зображення, що містить у приміщенні, особа, стіл, торт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8A335466-507C-4890-A86C-C7B124172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24025"/>
            <a:ext cx="5943600" cy="5133975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дитина, група, у приміщенн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DFABA2C4-76F6-44F9-AC50-F36C137E77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3" r="28738"/>
          <a:stretch/>
        </p:blipFill>
        <p:spPr>
          <a:xfrm>
            <a:off x="2627784" y="1628800"/>
            <a:ext cx="6516216" cy="5232610"/>
          </a:xfrm>
          <a:prstGeom prst="rect">
            <a:avLst/>
          </a:prstGeom>
        </p:spPr>
      </p:pic>
      <p:pic>
        <p:nvPicPr>
          <p:cNvPr id="14" name="Рисунок 13" descr="Зображення, що містить особа, у приміщенні, дитина, сидить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9BBF4589-598D-47A8-8DF6-08BA70692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91"/>
          <a:stretch/>
        </p:blipFill>
        <p:spPr>
          <a:xfrm>
            <a:off x="2371651" y="1635584"/>
            <a:ext cx="6768752" cy="5264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56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79711" y="404664"/>
            <a:ext cx="592662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>
                <a:ln w="12700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ІНКЛЮЗИВНА ОСВІТА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6" name="Рисунок 5" descr="Зображення, що містить у приміщенні, підлога, стіна, стіл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FCC3583-CF5C-49BC-BC30-A137E7C23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01" t="18447" r="420"/>
          <a:stretch/>
        </p:blipFill>
        <p:spPr>
          <a:xfrm>
            <a:off x="697963" y="2213575"/>
            <a:ext cx="2260012" cy="3317168"/>
          </a:xfrm>
          <a:prstGeom prst="rect">
            <a:avLst/>
          </a:prstGeom>
        </p:spPr>
      </p:pic>
      <p:pic>
        <p:nvPicPr>
          <p:cNvPr id="8" name="Рисунок 7" descr="Зображення, що містить у приміщенні, спальня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F5AAB9A8-B87F-430A-AD24-335CDC8D12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0" r="37935"/>
          <a:stretch/>
        </p:blipFill>
        <p:spPr>
          <a:xfrm>
            <a:off x="3371484" y="2213575"/>
            <a:ext cx="2401032" cy="3317168"/>
          </a:xfrm>
          <a:prstGeom prst="rect">
            <a:avLst/>
          </a:prstGeom>
        </p:spPr>
      </p:pic>
      <p:pic>
        <p:nvPicPr>
          <p:cNvPr id="10" name="Рисунок 9" descr="Зображення, що містить особа, у приміщенні, підлога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8C181B53-CC2D-43D8-A9B6-A1AEA79610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4" r="23960"/>
          <a:stretch/>
        </p:blipFill>
        <p:spPr>
          <a:xfrm>
            <a:off x="6186025" y="2213575"/>
            <a:ext cx="2401032" cy="3317165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5242FA68-6DF7-46AD-8C87-B00DD82B4FB1}"/>
              </a:ext>
            </a:extLst>
          </p:cNvPr>
          <p:cNvSpPr/>
          <p:nvPr/>
        </p:nvSpPr>
        <p:spPr>
          <a:xfrm>
            <a:off x="892456" y="4869160"/>
            <a:ext cx="1871026" cy="1620000"/>
          </a:xfrm>
          <a:prstGeom prst="rect">
            <a:avLst/>
          </a:prstGeom>
          <a:solidFill>
            <a:srgbClr val="FFFBEB"/>
          </a:solidFill>
        </p:spPr>
        <p:txBody>
          <a:bodyPr wrap="none">
            <a:spAutoFit/>
          </a:bodyPr>
          <a:lstStyle/>
          <a:p>
            <a:pPr algn="ctr"/>
            <a:r>
              <a:rPr lang="uk-UA" altLang="uk-UA" sz="4000" b="1" dirty="0">
                <a:solidFill>
                  <a:srgbClr val="1624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28</a:t>
            </a:r>
          </a:p>
          <a:p>
            <a:pPr algn="ctr"/>
            <a:r>
              <a:rPr lang="uk-UA" altLang="uk-UA" sz="2000" b="1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інклюзивно</a:t>
            </a:r>
            <a:r>
              <a:rPr lang="uk-UA" altLang="uk-UA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</a:t>
            </a:r>
          </a:p>
          <a:p>
            <a:pPr algn="ctr"/>
            <a:r>
              <a:rPr lang="uk-UA" altLang="uk-UA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ресурсних</a:t>
            </a:r>
          </a:p>
          <a:p>
            <a:pPr algn="ctr"/>
            <a:r>
              <a:rPr lang="uk-UA" altLang="uk-UA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центрів</a:t>
            </a:r>
            <a:endParaRPr lang="uk-UA" sz="2000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38B97A11-2514-41A6-8465-114308BBF906}"/>
              </a:ext>
            </a:extLst>
          </p:cNvPr>
          <p:cNvSpPr/>
          <p:nvPr/>
        </p:nvSpPr>
        <p:spPr>
          <a:xfrm>
            <a:off x="3636000" y="4869158"/>
            <a:ext cx="1872000" cy="1620000"/>
          </a:xfrm>
          <a:prstGeom prst="rect">
            <a:avLst/>
          </a:prstGeom>
          <a:solidFill>
            <a:srgbClr val="FFFBEB"/>
          </a:solidFill>
        </p:spPr>
        <p:txBody>
          <a:bodyPr wrap="none">
            <a:spAutoFit/>
          </a:bodyPr>
          <a:lstStyle/>
          <a:p>
            <a:pPr algn="ctr"/>
            <a:r>
              <a:rPr lang="uk-UA" altLang="uk-UA" sz="4000" b="1" dirty="0">
                <a:solidFill>
                  <a:srgbClr val="1624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15</a:t>
            </a:r>
          </a:p>
          <a:p>
            <a:pPr algn="ctr"/>
            <a:r>
              <a:rPr lang="uk-UA" altLang="uk-UA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ресурсних</a:t>
            </a:r>
          </a:p>
          <a:p>
            <a:pPr algn="ctr"/>
            <a:r>
              <a:rPr lang="uk-UA" altLang="uk-UA" sz="2000" b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кімнат</a:t>
            </a:r>
            <a:endParaRPr lang="uk-UA" sz="20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20" name="Прямокутник 19">
            <a:extLst>
              <a:ext uri="{FF2B5EF4-FFF2-40B4-BE49-F238E27FC236}">
                <a16:creationId xmlns:a16="http://schemas.microsoft.com/office/drawing/2014/main" id="{3418856D-26B2-46D9-B6F2-95F7D82E7D47}"/>
              </a:ext>
            </a:extLst>
          </p:cNvPr>
          <p:cNvSpPr/>
          <p:nvPr/>
        </p:nvSpPr>
        <p:spPr>
          <a:xfrm>
            <a:off x="6450541" y="4869158"/>
            <a:ext cx="1872000" cy="1620000"/>
          </a:xfrm>
          <a:prstGeom prst="rect">
            <a:avLst/>
          </a:prstGeom>
          <a:solidFill>
            <a:srgbClr val="FFFBEB"/>
          </a:solidFill>
        </p:spPr>
        <p:txBody>
          <a:bodyPr wrap="none">
            <a:spAutoFit/>
          </a:bodyPr>
          <a:lstStyle/>
          <a:p>
            <a:pPr algn="ctr"/>
            <a:r>
              <a:rPr lang="uk-UA" altLang="uk-UA" sz="4000" b="1" dirty="0">
                <a:solidFill>
                  <a:srgbClr val="1624E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25</a:t>
            </a:r>
          </a:p>
          <a:p>
            <a:pPr algn="ctr"/>
            <a:r>
              <a:rPr lang="uk-UA" altLang="uk-UA" sz="2000" b="1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медіатек</a:t>
            </a:r>
            <a:endParaRPr lang="uk-UA" sz="2000" b="1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25FF3E5-6631-4B91-A9F8-431535AF987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929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4">
            <a:extLst>
              <a:ext uri="{FF2B5EF4-FFF2-40B4-BE49-F238E27FC236}">
                <a16:creationId xmlns:a16="http://schemas.microsoft.com/office/drawing/2014/main" id="{E416F2BA-FBAF-425F-9DF0-7E223D591D62}"/>
              </a:ext>
            </a:extLst>
          </p:cNvPr>
          <p:cNvSpPr/>
          <p:nvPr/>
        </p:nvSpPr>
        <p:spPr>
          <a:xfrm>
            <a:off x="2158893" y="467961"/>
            <a:ext cx="685476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ПІДВИЩЕННЯ КВАЛІФІКАЦІЇ</a:t>
            </a:r>
          </a:p>
        </p:txBody>
      </p:sp>
      <p:cxnSp>
        <p:nvCxnSpPr>
          <p:cNvPr id="3" name="Прямая соединительная линия 5">
            <a:extLst>
              <a:ext uri="{FF2B5EF4-FFF2-40B4-BE49-F238E27FC236}">
                <a16:creationId xmlns:a16="http://schemas.microsoft.com/office/drawing/2014/main" id="{A90797FD-8A34-4C66-81C5-BD88C585A038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1" name="Рисунок 10" descr="Зображення, що містить особа, стіл, у приміщенні, чоловік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1FFDB84C-9A70-44BC-8D39-B17482905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23" y="1772817"/>
            <a:ext cx="7627777" cy="5085184"/>
          </a:xfrm>
          <a:prstGeom prst="rect">
            <a:avLst/>
          </a:prstGeom>
        </p:spPr>
      </p:pic>
      <p:pic>
        <p:nvPicPr>
          <p:cNvPr id="13" name="Рисунок 12" descr="Зображення, що містить особа, стіл, у приміщенні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2F6E1E1-6F04-4CE0-961A-B8729F101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17" y="1784953"/>
            <a:ext cx="7627777" cy="5091541"/>
          </a:xfrm>
          <a:prstGeom prst="rect">
            <a:avLst/>
          </a:prstGeom>
        </p:spPr>
      </p:pic>
      <p:pic>
        <p:nvPicPr>
          <p:cNvPr id="15" name="Рисунок 14" descr="Зображення, що містить стіл, сидить, груп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5C1E60F8-B293-43E0-9622-34769C3C7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16" y="1795943"/>
            <a:ext cx="7629683" cy="5086455"/>
          </a:xfrm>
          <a:prstGeom prst="rect">
            <a:avLst/>
          </a:prstGeom>
        </p:spPr>
      </p:pic>
      <p:pic>
        <p:nvPicPr>
          <p:cNvPr id="17" name="Рисунок 16" descr="Зображення, що містить особа, у приміщенні, стіл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A55BF44C-1B7D-4D62-B4F6-69FE283CE0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316" y="1792989"/>
            <a:ext cx="7629684" cy="5086456"/>
          </a:xfrm>
          <a:prstGeom prst="rect">
            <a:avLst/>
          </a:prstGeom>
        </p:spPr>
      </p:pic>
      <p:pic>
        <p:nvPicPr>
          <p:cNvPr id="19" name="Рисунок 18" descr="Зображення, що містить особа, стіл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D3631D69-4881-41A6-8D37-406F5300142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3" t="7952"/>
          <a:stretch/>
        </p:blipFill>
        <p:spPr>
          <a:xfrm>
            <a:off x="1514315" y="1769868"/>
            <a:ext cx="7629684" cy="5106625"/>
          </a:xfrm>
          <a:prstGeom prst="rect">
            <a:avLst/>
          </a:prstGeom>
        </p:spPr>
      </p:pic>
      <p:pic>
        <p:nvPicPr>
          <p:cNvPr id="21" name="Рисунок 20" descr="Зображення, що містить стіл, особа, у приміщенні, груп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89B9407D-A3D8-4D4C-A2F0-132EC4E051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10" y="1795234"/>
            <a:ext cx="7629684" cy="5083277"/>
          </a:xfrm>
          <a:prstGeom prst="rect">
            <a:avLst/>
          </a:prstGeom>
        </p:spPr>
      </p:pic>
      <p:pic>
        <p:nvPicPr>
          <p:cNvPr id="23" name="Рисунок 22" descr="Зображення, що містить особа, стіл, у приміщенні, люди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FE50BBBC-FFE0-456C-BBA4-76E1ADE244D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0"/>
          <a:stretch/>
        </p:blipFill>
        <p:spPr>
          <a:xfrm>
            <a:off x="1510504" y="1775765"/>
            <a:ext cx="7630197" cy="5111912"/>
          </a:xfrm>
          <a:prstGeom prst="rect">
            <a:avLst/>
          </a:prstGeom>
        </p:spPr>
      </p:pic>
      <p:pic>
        <p:nvPicPr>
          <p:cNvPr id="25" name="Рисунок 24" descr="Зображення, що містить стіна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2DD9F6F4-54DB-4DEA-8BDA-29C370DE116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2"/>
          <a:stretch/>
        </p:blipFill>
        <p:spPr>
          <a:xfrm>
            <a:off x="1510504" y="1784954"/>
            <a:ext cx="7633496" cy="510043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44337C-921C-48F5-9517-E85C1AA439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2"/>
          <a:stretch/>
        </p:blipFill>
        <p:spPr>
          <a:xfrm>
            <a:off x="1513803" y="1784953"/>
            <a:ext cx="7630197" cy="5106608"/>
          </a:xfrm>
          <a:prstGeom prst="rect">
            <a:avLst/>
          </a:prstGeom>
        </p:spPr>
      </p:pic>
      <p:pic>
        <p:nvPicPr>
          <p:cNvPr id="33" name="Рисунок 32" descr="Зображення, що містить у приміщенні, стіна, підлога, стіл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3912E7BA-0CAB-4A20-B886-4E00EDB7BC2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r="41338" b="3125"/>
          <a:stretch/>
        </p:blipFill>
        <p:spPr>
          <a:xfrm>
            <a:off x="1513803" y="1766926"/>
            <a:ext cx="7626898" cy="5129940"/>
          </a:xfrm>
          <a:prstGeom prst="rect">
            <a:avLst/>
          </a:prstGeom>
        </p:spPr>
      </p:pic>
      <p:pic>
        <p:nvPicPr>
          <p:cNvPr id="35" name="Рисунок 34" descr="Зображення, що містить особа, позує, група, фото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B3CCCDDE-7622-4D8F-AA5B-A35B8324F71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8" r="4928" b="18135"/>
          <a:stretch/>
        </p:blipFill>
        <p:spPr>
          <a:xfrm>
            <a:off x="1510504" y="1763975"/>
            <a:ext cx="7670008" cy="514213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8CDFA6-CF96-44A4-BB90-01F1A6177AC1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95318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9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3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2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9996"/>
            <a:ext cx="3196225" cy="4453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0" r="14826"/>
          <a:stretch/>
        </p:blipFill>
        <p:spPr bwMode="auto">
          <a:xfrm>
            <a:off x="5061847" y="2167508"/>
            <a:ext cx="3333206" cy="469049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20459999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96310"/>
            <a:ext cx="1656184" cy="1679510"/>
          </a:xfrm>
          <a:prstGeom prst="ellipse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0101" r="11151" b="14300"/>
          <a:stretch/>
        </p:blipFill>
        <p:spPr>
          <a:xfrm>
            <a:off x="1331640" y="225000"/>
            <a:ext cx="6425863" cy="651636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5243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7037E-7 L -0.38594 -0.3569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06" y="-1784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D8CDFA6-CF96-44A4-BB90-01F1A6177A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3F7DB4C-B988-4463-A1FA-B46DDC1E498D}"/>
              </a:ext>
            </a:extLst>
          </p:cNvPr>
          <p:cNvSpPr/>
          <p:nvPr/>
        </p:nvSpPr>
        <p:spPr>
          <a:xfrm>
            <a:off x="72215" y="2457470"/>
            <a:ext cx="8999580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uk-UA" sz="6600" b="1" spc="300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ЯКІСНА ОСВІТА –</a:t>
            </a:r>
          </a:p>
          <a:p>
            <a:pPr algn="ctr"/>
            <a:r>
              <a:rPr lang="uk-UA" sz="6600" b="1" spc="300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ЯКІСНЕ ЖИТТЯ!</a:t>
            </a:r>
          </a:p>
        </p:txBody>
      </p:sp>
    </p:spTree>
    <p:extLst>
      <p:ext uri="{BB962C8B-B14F-4D97-AF65-F5344CB8AC3E}">
        <p14:creationId xmlns:p14="http://schemas.microsoft.com/office/powerpoint/2010/main" val="116560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60848"/>
            <a:ext cx="9143999" cy="47971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E654F214-75C1-4740-8AA7-C5A507982B76}"/>
              </a:ext>
            </a:extLst>
          </p:cNvPr>
          <p:cNvSpPr/>
          <p:nvPr/>
        </p:nvSpPr>
        <p:spPr>
          <a:xfrm>
            <a:off x="2025569" y="404664"/>
            <a:ext cx="69301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ЗАГАЛЬНА СЕРЕДНЯ ОСВІТА</a:t>
            </a:r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13217FA-4A51-4BB4-802B-27B77863E521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4664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3FC62C3-BA4E-4A4B-900A-4C6DB6773FA7}"/>
              </a:ext>
            </a:extLst>
          </p:cNvPr>
          <p:cNvSpPr/>
          <p:nvPr/>
        </p:nvSpPr>
        <p:spPr>
          <a:xfrm>
            <a:off x="3678265" y="1610404"/>
            <a:ext cx="39789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n w="11430"/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Першокласники</a:t>
            </a:r>
          </a:p>
        </p:txBody>
      </p:sp>
      <p:pic>
        <p:nvPicPr>
          <p:cNvPr id="32" name="Рисунок 31" descr="Зображення, що містить будівля, іграшка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24A3962E-511B-408E-AC3D-6170328E2A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3" r="28116"/>
          <a:stretch/>
        </p:blipFill>
        <p:spPr>
          <a:xfrm>
            <a:off x="269429" y="2623595"/>
            <a:ext cx="2214339" cy="3617447"/>
          </a:xfrm>
          <a:prstGeom prst="rect">
            <a:avLst/>
          </a:prstGeom>
        </p:spPr>
      </p:pic>
      <p:grpSp>
        <p:nvGrpSpPr>
          <p:cNvPr id="10" name="Группа 9"/>
          <p:cNvGrpSpPr>
            <a:grpSpLocks noChangeAspect="1"/>
          </p:cNvGrpSpPr>
          <p:nvPr/>
        </p:nvGrpSpPr>
        <p:grpSpPr>
          <a:xfrm>
            <a:off x="2567964" y="2514600"/>
            <a:ext cx="6180500" cy="3744000"/>
            <a:chOff x="2174518" y="2514600"/>
            <a:chExt cx="7051698" cy="4226768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2174518" y="2677368"/>
              <a:ext cx="7051698" cy="4064000"/>
              <a:chOff x="2174518" y="2411306"/>
              <a:chExt cx="7051698" cy="4064000"/>
            </a:xfrm>
          </p:grpSpPr>
          <p:graphicFrame>
            <p:nvGraphicFramePr>
              <p:cNvPr id="7" name="Диаграмма 6"/>
              <p:cNvGraphicFramePr/>
              <p:nvPr>
                <p:extLst>
                  <p:ext uri="{D42A27DB-BD31-4B8C-83A1-F6EECF244321}">
                    <p14:modId xmlns:p14="http://schemas.microsoft.com/office/powerpoint/2010/main" val="2047820780"/>
                  </p:ext>
                </p:extLst>
              </p:nvPr>
            </p:nvGraphicFramePr>
            <p:xfrm>
              <a:off x="2174518" y="2411306"/>
              <a:ext cx="6789969" cy="40640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pic>
            <p:nvPicPr>
              <p:cNvPr id="12" name="Рисунок 11" descr="Зображення, що містить одяг&#10;&#10;Опис створено з високим рівнем достовірності">
                <a:extLst>
                  <a:ext uri="{FF2B5EF4-FFF2-40B4-BE49-F238E27FC236}">
                    <a16:creationId xmlns:a16="http://schemas.microsoft.com/office/drawing/2014/main" id="{BC20F845-5322-4461-AC30-6925E542D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99792" y="4704718"/>
                <a:ext cx="675750" cy="1224000"/>
              </a:xfrm>
              <a:prstGeom prst="rect">
                <a:avLst/>
              </a:prstGeom>
            </p:spPr>
          </p:pic>
          <p:pic>
            <p:nvPicPr>
              <p:cNvPr id="16" name="Рисунок 15" descr="Зображення, що містить одяг&#10;&#10;Опис створено з високим рівнем достовірності">
                <a:extLst>
                  <a:ext uri="{FF2B5EF4-FFF2-40B4-BE49-F238E27FC236}">
                    <a16:creationId xmlns:a16="http://schemas.microsoft.com/office/drawing/2014/main" id="{BC20F845-5322-4461-AC30-6925E542D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6189" y="3648151"/>
                <a:ext cx="1291875" cy="2340000"/>
              </a:xfrm>
              <a:prstGeom prst="rect">
                <a:avLst/>
              </a:prstGeom>
            </p:spPr>
          </p:pic>
          <p:pic>
            <p:nvPicPr>
              <p:cNvPr id="17" name="Рисунок 16" descr="Зображення, що містить одяг&#10;&#10;Опис створено з високим рівнем достовірності">
                <a:extLst>
                  <a:ext uri="{FF2B5EF4-FFF2-40B4-BE49-F238E27FC236}">
                    <a16:creationId xmlns:a16="http://schemas.microsoft.com/office/drawing/2014/main" id="{BC20F845-5322-4461-AC30-6925E542D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27996" y="4365984"/>
                <a:ext cx="874500" cy="1584000"/>
              </a:xfrm>
              <a:prstGeom prst="rect">
                <a:avLst/>
              </a:prstGeom>
            </p:spPr>
          </p:pic>
          <p:pic>
            <p:nvPicPr>
              <p:cNvPr id="18" name="Рисунок 17" descr="Зображення, що містить одяг&#10;&#10;Опис створено з високим рівнем достовірності">
                <a:extLst>
                  <a:ext uri="{FF2B5EF4-FFF2-40B4-BE49-F238E27FC236}">
                    <a16:creationId xmlns:a16="http://schemas.microsoft.com/office/drawing/2014/main" id="{BC20F845-5322-4461-AC30-6925E542D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72200" y="3127250"/>
                <a:ext cx="1428713" cy="2844000"/>
              </a:xfrm>
              <a:prstGeom prst="rect">
                <a:avLst/>
              </a:prstGeom>
            </p:spPr>
          </p:pic>
          <p:pic>
            <p:nvPicPr>
              <p:cNvPr id="19" name="Рисунок 18" descr="Зображення, що містить одяг&#10;&#10;Опис створено з високим рівнем достовірності">
                <a:extLst>
                  <a:ext uri="{FF2B5EF4-FFF2-40B4-BE49-F238E27FC236}">
                    <a16:creationId xmlns:a16="http://schemas.microsoft.com/office/drawing/2014/main" id="{BC20F845-5322-4461-AC30-6925E542DD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95841" y="3195276"/>
                <a:ext cx="1530375" cy="2772000"/>
              </a:xfrm>
              <a:prstGeom prst="rect">
                <a:avLst/>
              </a:prstGeom>
            </p:spPr>
          </p:pic>
        </p:grpSp>
        <p:sp>
          <p:nvSpPr>
            <p:cNvPr id="8" name="Прямоугольник 7"/>
            <p:cNvSpPr/>
            <p:nvPr/>
          </p:nvSpPr>
          <p:spPr>
            <a:xfrm>
              <a:off x="2505472" y="4098776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uk-UA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25,5</a:t>
              </a:r>
            </a:p>
            <a:p>
              <a:pPr algn="ctr">
                <a:lnSpc>
                  <a:spcPct val="70000"/>
                </a:lnSpc>
              </a:pPr>
              <a:r>
                <a:rPr lang="uk-UA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тис.</a:t>
              </a: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3873624" y="2996952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uk-UA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26,6</a:t>
              </a:r>
            </a:p>
            <a:p>
              <a:pPr algn="ctr">
                <a:lnSpc>
                  <a:spcPct val="70000"/>
                </a:lnSpc>
              </a:pPr>
              <a:r>
                <a:rPr lang="uk-UA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тис.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5097760" y="3594720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uk-UA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25,9</a:t>
              </a:r>
            </a:p>
            <a:p>
              <a:pPr algn="ctr">
                <a:lnSpc>
                  <a:spcPct val="70000"/>
                </a:lnSpc>
              </a:pPr>
              <a:r>
                <a:rPr lang="uk-UA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тис.</a:t>
              </a: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6444208" y="2514600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uk-UA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27,</a:t>
              </a:r>
              <a:r>
                <a:rPr lang="en-US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5</a:t>
              </a:r>
              <a:endParaRPr lang="uk-UA" sz="2000" b="1" dirty="0">
                <a:ln w="11430"/>
                <a:solidFill>
                  <a:srgbClr val="1624E5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  <a:p>
              <a:pPr algn="ctr">
                <a:lnSpc>
                  <a:spcPct val="70000"/>
                </a:lnSpc>
              </a:pPr>
              <a:r>
                <a:rPr lang="uk-UA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тис.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7834064" y="2564904"/>
              <a:ext cx="914400" cy="914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70000"/>
                </a:lnSpc>
              </a:pPr>
              <a:r>
                <a:rPr lang="uk-UA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2</a:t>
              </a:r>
              <a:r>
                <a:rPr lang="en-US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7</a:t>
              </a:r>
              <a:r>
                <a:rPr lang="uk-UA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,</a:t>
              </a:r>
              <a:r>
                <a:rPr lang="en-US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0</a:t>
              </a:r>
              <a:endParaRPr lang="uk-UA" sz="2000" b="1" dirty="0">
                <a:ln w="11430"/>
                <a:solidFill>
                  <a:srgbClr val="1624E5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  <a:p>
              <a:pPr algn="ctr">
                <a:lnSpc>
                  <a:spcPct val="70000"/>
                </a:lnSpc>
              </a:pPr>
              <a:r>
                <a:rPr lang="uk-UA" sz="20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тис.</a:t>
              </a:r>
            </a:p>
          </p:txBody>
        </p:sp>
      </p:grpSp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id="{FF593B4E-9F23-4EFB-A150-0C322B0BBC2E}"/>
              </a:ext>
            </a:extLst>
          </p:cNvPr>
          <p:cNvSpPr/>
          <p:nvPr/>
        </p:nvSpPr>
        <p:spPr>
          <a:xfrm>
            <a:off x="2025569" y="404664"/>
            <a:ext cx="69301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ЗАГАЛЬНА СЕРЕДНЯ ОСВІТА</a:t>
            </a:r>
          </a:p>
        </p:txBody>
      </p:sp>
      <p:cxnSp>
        <p:nvCxnSpPr>
          <p:cNvPr id="25" name="Прямая соединительная линия 4">
            <a:extLst>
              <a:ext uri="{FF2B5EF4-FFF2-40B4-BE49-F238E27FC236}">
                <a16:creationId xmlns:a16="http://schemas.microsoft.com/office/drawing/2014/main" id="{ABB93A3A-42CC-4A55-B734-F4CC3A554984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51781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2">
            <a:extLst>
              <a:ext uri="{FF2B5EF4-FFF2-40B4-BE49-F238E27FC236}">
                <a16:creationId xmlns:a16="http://schemas.microsoft.com/office/drawing/2014/main" id="{FF593B4E-9F23-4EFB-A150-0C322B0BBC2E}"/>
              </a:ext>
            </a:extLst>
          </p:cNvPr>
          <p:cNvSpPr/>
          <p:nvPr/>
        </p:nvSpPr>
        <p:spPr>
          <a:xfrm>
            <a:off x="2025569" y="404664"/>
            <a:ext cx="69301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ЗАГАЛЬНА СЕРЕДНЯ ОСВІТА</a:t>
            </a:r>
          </a:p>
        </p:txBody>
      </p:sp>
      <p:cxnSp>
        <p:nvCxnSpPr>
          <p:cNvPr id="25" name="Прямая соединительная линия 4">
            <a:extLst>
              <a:ext uri="{FF2B5EF4-FFF2-40B4-BE49-F238E27FC236}">
                <a16:creationId xmlns:a16="http://schemas.microsoft.com/office/drawing/2014/main" id="{ABB93A3A-42CC-4A55-B734-F4CC3A554984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pic>
        <p:nvPicPr>
          <p:cNvPr id="4" name="Рисунок 3" descr="Зображення, що містить особа, у приміщенні, жінка, одяг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B7208573-817C-4BA6-B6EF-35EA596FB0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252" y="2060846"/>
            <a:ext cx="2894547" cy="4339650"/>
          </a:xfrm>
          <a:prstGeom prst="rect">
            <a:avLst/>
          </a:prstGeom>
        </p:spPr>
      </p:pic>
      <p:grpSp>
        <p:nvGrpSpPr>
          <p:cNvPr id="11" name="Групувати 10">
            <a:extLst>
              <a:ext uri="{FF2B5EF4-FFF2-40B4-BE49-F238E27FC236}">
                <a16:creationId xmlns:a16="http://schemas.microsoft.com/office/drawing/2014/main" id="{2E877C49-CEEA-49B7-85DC-3C15C2FAAE54}"/>
              </a:ext>
            </a:extLst>
          </p:cNvPr>
          <p:cNvGrpSpPr/>
          <p:nvPr/>
        </p:nvGrpSpPr>
        <p:grpSpPr>
          <a:xfrm>
            <a:off x="4211960" y="2060848"/>
            <a:ext cx="5472608" cy="4339650"/>
            <a:chOff x="4211960" y="2060848"/>
            <a:chExt cx="5472608" cy="4339650"/>
          </a:xfrm>
        </p:grpSpPr>
        <p:sp>
          <p:nvSpPr>
            <p:cNvPr id="2" name="Прямокутник 1">
              <a:extLst>
                <a:ext uri="{FF2B5EF4-FFF2-40B4-BE49-F238E27FC236}">
                  <a16:creationId xmlns:a16="http://schemas.microsoft.com/office/drawing/2014/main" id="{D18BFC52-5C76-4112-ABB7-90663986D0C1}"/>
                </a:ext>
              </a:extLst>
            </p:cNvPr>
            <p:cNvSpPr/>
            <p:nvPr/>
          </p:nvSpPr>
          <p:spPr>
            <a:xfrm>
              <a:off x="4211960" y="2060848"/>
              <a:ext cx="5472608" cy="433965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endParaRPr lang="ru-RU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r>
                <a:rPr lang="ru-RU" sz="2800" b="1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Нова </a:t>
              </a:r>
              <a:r>
                <a:rPr lang="ru-RU" sz="2800" b="1" dirty="0" err="1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українська</a:t>
              </a:r>
              <a:r>
                <a:rPr lang="ru-RU" sz="2800" b="1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школа – </a:t>
              </a:r>
            </a:p>
            <a:p>
              <a:r>
                <a:rPr lang="ru-RU" sz="2800" b="1" dirty="0" err="1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це</a:t>
              </a:r>
              <a:r>
                <a:rPr lang="ru-RU" sz="2800" b="1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школа, до </a:t>
              </a:r>
              <a:r>
                <a:rPr lang="ru-RU" sz="2800" b="1" dirty="0" err="1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якої</a:t>
              </a:r>
              <a:r>
                <a:rPr lang="ru-RU" sz="2800" b="1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r>
                <a:rPr lang="ru-RU" sz="2800" b="1" dirty="0" err="1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приємно</a:t>
              </a:r>
              <a:r>
                <a:rPr lang="ru-RU" sz="2800" b="1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1" dirty="0" err="1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ходити</a:t>
              </a:r>
              <a:r>
                <a:rPr lang="ru-RU" sz="2800" b="1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2800" b="1" dirty="0" err="1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учням</a:t>
              </a:r>
              <a:r>
                <a:rPr lang="ru-RU" sz="2800" b="1" dirty="0">
                  <a:solidFill>
                    <a:srgbClr val="92D05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             </a:t>
              </a:r>
            </a:p>
            <a:p>
              <a:endParaRPr lang="ru-RU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uk-UA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uk-UA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uk-UA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uk-UA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uk-UA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endParaRPr lang="uk-UA" sz="24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2F676750-4B4A-4765-9C2D-34F2CB12F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6176" y="4365104"/>
              <a:ext cx="2426593" cy="16688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878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94F91AE6-3806-4CEE-8571-8FA7EC43C245}"/>
              </a:ext>
            </a:extLst>
          </p:cNvPr>
          <p:cNvSpPr/>
          <p:nvPr/>
        </p:nvSpPr>
        <p:spPr>
          <a:xfrm>
            <a:off x="2025569" y="404664"/>
            <a:ext cx="69301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ЗАГАЛЬНА СЕРЕДНЯ ОСВІТА</a:t>
            </a:r>
          </a:p>
        </p:txBody>
      </p:sp>
      <p:cxnSp>
        <p:nvCxnSpPr>
          <p:cNvPr id="7" name="Прямая соединительная линия 4">
            <a:extLst>
              <a:ext uri="{FF2B5EF4-FFF2-40B4-BE49-F238E27FC236}">
                <a16:creationId xmlns:a16="http://schemas.microsoft.com/office/drawing/2014/main" id="{BC78DD44-72B3-4761-ADA8-9516716B7AB6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9" name="Рисунок 8" descr="Зображення, що містить у приміщенні, підлога, стіна, будів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82FAB538-2144-4779-8635-C59B7BF550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52" y="1512564"/>
            <a:ext cx="7127248" cy="5345436"/>
          </a:xfrm>
          <a:prstGeom prst="rect">
            <a:avLst/>
          </a:prstGeom>
        </p:spPr>
      </p:pic>
      <p:pic>
        <p:nvPicPr>
          <p:cNvPr id="21" name="Рисунок 20" descr="Зображення, що містить у приміщенні, стіна, підлог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FA0959B0-9CB7-4415-AD94-F0732BBC9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46" y="1516114"/>
            <a:ext cx="7127254" cy="5335523"/>
          </a:xfrm>
          <a:prstGeom prst="rect">
            <a:avLst/>
          </a:prstGeom>
        </p:spPr>
      </p:pic>
      <p:pic>
        <p:nvPicPr>
          <p:cNvPr id="11" name="Рисунок 10" descr="Зображення, що містить стіна, у приміщенні, стіл, підлог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E2464BC3-77B2-4C67-A86D-BC0206E61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50" y="1512562"/>
            <a:ext cx="7127249" cy="5345437"/>
          </a:xfrm>
          <a:prstGeom prst="rect">
            <a:avLst/>
          </a:prstGeom>
        </p:spPr>
      </p:pic>
      <p:pic>
        <p:nvPicPr>
          <p:cNvPr id="13" name="Рисунок 12" descr="Зображення, що містить підлога, у приміщенні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894C1478-E6BA-489E-B417-E18EF5EE1D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50" y="1512562"/>
            <a:ext cx="7127250" cy="5345438"/>
          </a:xfrm>
          <a:prstGeom prst="rect">
            <a:avLst/>
          </a:prstGeom>
        </p:spPr>
      </p:pic>
      <p:pic>
        <p:nvPicPr>
          <p:cNvPr id="15" name="Рисунок 14" descr="Зображення, що містить стіл, у приміщенні, стіна, тарілк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006BD414-60D0-4E84-8E47-32C6D65524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48" y="1512560"/>
            <a:ext cx="7127252" cy="5345439"/>
          </a:xfrm>
          <a:prstGeom prst="rect">
            <a:avLst/>
          </a:prstGeom>
        </p:spPr>
      </p:pic>
      <p:pic>
        <p:nvPicPr>
          <p:cNvPr id="17" name="Рисунок 16" descr="Зображення, що містить стіна, у приміщенні, підлог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87E86993-5661-4B74-BF59-9540E29602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46" y="1512560"/>
            <a:ext cx="7127253" cy="5345440"/>
          </a:xfrm>
          <a:prstGeom prst="rect">
            <a:avLst/>
          </a:prstGeom>
        </p:spPr>
      </p:pic>
      <p:pic>
        <p:nvPicPr>
          <p:cNvPr id="19" name="Рисунок 18" descr="Зображення, що містить стеля, у приміщенні, підлога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96F4B04E-6152-43D6-B968-E3652E744B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746" y="1512559"/>
            <a:ext cx="7127254" cy="53454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  <p:pic>
        <p:nvPicPr>
          <p:cNvPr id="5" name="Рисунок 4" descr="Зображення, що містить у приміщенні, стеля, кімната, стіл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9D27E48-DFA6-4953-8578-676E20286D6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361" y="1519176"/>
            <a:ext cx="7118431" cy="5338823"/>
          </a:xfrm>
          <a:prstGeom prst="rect">
            <a:avLst/>
          </a:prstGeom>
        </p:spPr>
      </p:pic>
      <p:pic>
        <p:nvPicPr>
          <p:cNvPr id="10" name="Рисунок 9" descr="Зображення, що містить у приміщенні, стіна, стіл, підлог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DA8D4C97-3D73-48F2-A0E6-6FD1C6D8EEE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88" y="1519176"/>
            <a:ext cx="7118431" cy="5338823"/>
          </a:xfrm>
          <a:prstGeom prst="rect">
            <a:avLst/>
          </a:prstGeom>
        </p:spPr>
      </p:pic>
      <p:pic>
        <p:nvPicPr>
          <p:cNvPr id="16" name="Рисунок 15" descr="Зображення, що містить у приміщенні, стіна, стіл, будівля&#10;&#10;Опис створено з високим рівнем достовірності">
            <a:extLst>
              <a:ext uri="{FF2B5EF4-FFF2-40B4-BE49-F238E27FC236}">
                <a16:creationId xmlns:a16="http://schemas.microsoft.com/office/drawing/2014/main" id="{687173E9-9A97-46FE-AD36-51B66E39690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368" y="1519074"/>
            <a:ext cx="7118568" cy="5338926"/>
          </a:xfrm>
          <a:prstGeom prst="rect">
            <a:avLst/>
          </a:prstGeom>
        </p:spPr>
      </p:pic>
      <p:pic>
        <p:nvPicPr>
          <p:cNvPr id="20" name="Рисунок 19" descr="Зображення, що містить стіл, особа, груп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91A437D-FACD-4A62-81AB-11F999D0760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t="8920" r="5113"/>
          <a:stretch/>
        </p:blipFill>
        <p:spPr>
          <a:xfrm>
            <a:off x="2024224" y="1505071"/>
            <a:ext cx="7147144" cy="5380313"/>
          </a:xfrm>
          <a:prstGeom prst="rect">
            <a:avLst/>
          </a:prstGeom>
        </p:spPr>
      </p:pic>
      <p:pic>
        <p:nvPicPr>
          <p:cNvPr id="29" name="Рисунок 28" descr="Зображення, що містить особа, стіл, у приміщенні, сидить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E4936244-781A-4CA7-91B1-F64376D9D2B2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r="26375" b="12067"/>
          <a:stretch/>
        </p:blipFill>
        <p:spPr>
          <a:xfrm>
            <a:off x="2023439" y="1501665"/>
            <a:ext cx="7155080" cy="538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55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94F91AE6-3806-4CEE-8571-8FA7EC43C245}"/>
              </a:ext>
            </a:extLst>
          </p:cNvPr>
          <p:cNvSpPr/>
          <p:nvPr/>
        </p:nvSpPr>
        <p:spPr>
          <a:xfrm>
            <a:off x="2025569" y="404664"/>
            <a:ext cx="69301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ЗАГАЛЬНА СЕРЕДНЯ ОСВІТА</a:t>
            </a:r>
          </a:p>
        </p:txBody>
      </p:sp>
      <p:cxnSp>
        <p:nvCxnSpPr>
          <p:cNvPr id="7" name="Прямая соединительная линия 4">
            <a:extLst>
              <a:ext uri="{FF2B5EF4-FFF2-40B4-BE49-F238E27FC236}">
                <a16:creationId xmlns:a16="http://schemas.microsoft.com/office/drawing/2014/main" id="{BC78DD44-72B3-4761-ADA8-9516716B7AB6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2" name="Рисунок 11" descr="Зображення, що містить текст, карт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AAB48FDB-1E9B-48EC-960F-B3BDB3FE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811" y="2996952"/>
            <a:ext cx="4769677" cy="3668983"/>
          </a:xfrm>
          <a:prstGeom prst="rect">
            <a:avLst/>
          </a:prstGeom>
        </p:spPr>
      </p:pic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38FF74E7-E330-417C-8308-AAC3E6D3031D}"/>
              </a:ext>
            </a:extLst>
          </p:cNvPr>
          <p:cNvSpPr/>
          <p:nvPr/>
        </p:nvSpPr>
        <p:spPr>
          <a:xfrm>
            <a:off x="4194810" y="1916832"/>
            <a:ext cx="4769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n w="11430"/>
                <a:solidFill>
                  <a:srgbClr val="00007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Перспективний</a:t>
            </a:r>
            <a:r>
              <a:rPr lang="ru-RU" sz="2000" b="1" dirty="0">
                <a:ln w="11430"/>
                <a:solidFill>
                  <a:srgbClr val="00007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 план</a:t>
            </a:r>
          </a:p>
          <a:p>
            <a:r>
              <a:rPr lang="ru-RU" sz="2000" b="1" dirty="0" err="1">
                <a:ln w="11430"/>
                <a:solidFill>
                  <a:srgbClr val="00007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формування</a:t>
            </a:r>
            <a:r>
              <a:rPr lang="ru-RU" sz="2000" b="1" dirty="0">
                <a:ln w="11430"/>
                <a:solidFill>
                  <a:srgbClr val="00007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 </a:t>
            </a:r>
            <a:r>
              <a:rPr lang="ru-RU" sz="2000" b="1" dirty="0" err="1">
                <a:ln w="11430"/>
                <a:solidFill>
                  <a:srgbClr val="00007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територій</a:t>
            </a:r>
            <a:r>
              <a:rPr lang="ru-RU" sz="2000" b="1" dirty="0">
                <a:ln w="11430"/>
                <a:solidFill>
                  <a:srgbClr val="00007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 громад </a:t>
            </a:r>
            <a:r>
              <a:rPr lang="ru-RU" sz="2000" b="1" dirty="0" err="1">
                <a:ln w="11430"/>
                <a:solidFill>
                  <a:srgbClr val="00007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Харківської</a:t>
            </a:r>
            <a:r>
              <a:rPr lang="ru-RU" sz="2000" b="1" dirty="0">
                <a:ln w="11430"/>
                <a:solidFill>
                  <a:srgbClr val="00007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 </a:t>
            </a:r>
            <a:r>
              <a:rPr lang="ru-RU" sz="2000" b="1" dirty="0" err="1">
                <a:ln w="11430"/>
                <a:solidFill>
                  <a:srgbClr val="00007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області</a:t>
            </a:r>
            <a:endParaRPr lang="uk-UA" sz="2000" b="1" dirty="0">
              <a:ln w="11430"/>
              <a:solidFill>
                <a:srgbClr val="00007E"/>
              </a:solidFill>
              <a:effectLst>
                <a:outerShdw blurRad="50800" dist="38100" dir="5400000" algn="t" rotWithShape="0">
                  <a:schemeClr val="bg1">
                    <a:alpha val="40000"/>
                  </a:schemeClr>
                </a:outerShdw>
              </a:effectLst>
              <a:latin typeface="Arial Black" panose="020B0A04020102020204" pitchFamily="34" charset="0"/>
              <a:ea typeface="Segoe UI Black" panose="020B0A02040204020203" pitchFamily="34" charset="0"/>
              <a:cs typeface="Arial Unicode MS" panose="020B0604020202020204" pitchFamily="34" charset="-128"/>
            </a:endParaRPr>
          </a:p>
        </p:txBody>
      </p:sp>
      <p:grpSp>
        <p:nvGrpSpPr>
          <p:cNvPr id="18" name="Групувати 17">
            <a:extLst>
              <a:ext uri="{FF2B5EF4-FFF2-40B4-BE49-F238E27FC236}">
                <a16:creationId xmlns:a16="http://schemas.microsoft.com/office/drawing/2014/main" id="{28C701F4-4297-4CF3-8291-527D144C65D1}"/>
              </a:ext>
            </a:extLst>
          </p:cNvPr>
          <p:cNvGrpSpPr/>
          <p:nvPr/>
        </p:nvGrpSpPr>
        <p:grpSpPr>
          <a:xfrm>
            <a:off x="66542" y="1968695"/>
            <a:ext cx="3517309" cy="4636190"/>
            <a:chOff x="66542" y="1968695"/>
            <a:chExt cx="3517309" cy="4636190"/>
          </a:xfrm>
        </p:grpSpPr>
        <p:sp>
          <p:nvSpPr>
            <p:cNvPr id="14" name="Прямокутник 13">
              <a:extLst>
                <a:ext uri="{FF2B5EF4-FFF2-40B4-BE49-F238E27FC236}">
                  <a16:creationId xmlns:a16="http://schemas.microsoft.com/office/drawing/2014/main" id="{19147D37-6B60-49E3-A418-02FF873CA91A}"/>
                </a:ext>
              </a:extLst>
            </p:cNvPr>
            <p:cNvSpPr/>
            <p:nvPr/>
          </p:nvSpPr>
          <p:spPr>
            <a:xfrm>
              <a:off x="434427" y="1968695"/>
              <a:ext cx="282320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altLang="uk-UA" sz="2800" b="1" u="sng" dirty="0">
                  <a:ln w="11430"/>
                  <a:solidFill>
                    <a:srgbClr val="00007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2017/2018 </a:t>
              </a:r>
              <a:r>
                <a:rPr lang="uk-UA" altLang="uk-UA" sz="2800" b="1" u="sng" dirty="0" err="1">
                  <a:ln w="11430"/>
                  <a:solidFill>
                    <a:srgbClr val="00007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н.р</a:t>
              </a:r>
              <a:r>
                <a:rPr lang="uk-UA" altLang="uk-UA" sz="2800" b="1" u="sng" dirty="0">
                  <a:ln w="11430"/>
                  <a:solidFill>
                    <a:srgbClr val="00007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.</a:t>
              </a:r>
              <a:endParaRPr lang="uk-UA" sz="2800" b="1" u="sng" dirty="0">
                <a:ln w="11430"/>
                <a:solidFill>
                  <a:srgbClr val="00007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</p:txBody>
        </p:sp>
        <p:sp>
          <p:nvSpPr>
            <p:cNvPr id="15" name="Прямокутник 14">
              <a:extLst>
                <a:ext uri="{FF2B5EF4-FFF2-40B4-BE49-F238E27FC236}">
                  <a16:creationId xmlns:a16="http://schemas.microsoft.com/office/drawing/2014/main" id="{17907DC9-2D12-4168-9914-86DA0E037C73}"/>
                </a:ext>
              </a:extLst>
            </p:cNvPr>
            <p:cNvSpPr/>
            <p:nvPr/>
          </p:nvSpPr>
          <p:spPr>
            <a:xfrm>
              <a:off x="66542" y="2567806"/>
              <a:ext cx="3517309" cy="10843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uk-UA" altLang="uk-UA" sz="2400" b="1" dirty="0">
                  <a:ln w="11430"/>
                  <a:solidFill>
                    <a:srgbClr val="00007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Функціонували</a:t>
              </a:r>
              <a:r>
                <a:rPr lang="uk-UA" altLang="uk-UA" sz="2400" b="1" dirty="0">
                  <a:ln w="11430"/>
                  <a:solidFill>
                    <a:srgbClr val="812B6F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 </a:t>
              </a:r>
              <a:r>
                <a:rPr lang="uk-UA" altLang="uk-UA" sz="32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11</a:t>
              </a:r>
              <a:endParaRPr lang="uk-UA" altLang="uk-UA" sz="2400" b="1" dirty="0">
                <a:ln w="11430"/>
                <a:solidFill>
                  <a:srgbClr val="1624E5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  <a:p>
              <a:pPr algn="ctr">
                <a:lnSpc>
                  <a:spcPct val="80000"/>
                </a:lnSpc>
              </a:pPr>
              <a:r>
                <a:rPr lang="uk-UA" altLang="uk-UA" sz="2400" b="1" dirty="0">
                  <a:ln w="11430"/>
                  <a:solidFill>
                    <a:srgbClr val="00007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органів управління</a:t>
              </a:r>
            </a:p>
            <a:p>
              <a:pPr algn="ctr">
                <a:lnSpc>
                  <a:spcPct val="80000"/>
                </a:lnSpc>
              </a:pPr>
              <a:r>
                <a:rPr lang="uk-UA" altLang="uk-UA" sz="2400" b="1" dirty="0">
                  <a:ln w="11430"/>
                  <a:solidFill>
                    <a:srgbClr val="00007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у сфері освіти ОТГ</a:t>
              </a:r>
              <a:endParaRPr lang="uk-UA" sz="2800" b="1" dirty="0">
                <a:ln w="11430"/>
                <a:solidFill>
                  <a:srgbClr val="00007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</p:txBody>
        </p:sp>
        <p:sp>
          <p:nvSpPr>
            <p:cNvPr id="16" name="Прямокутник 15">
              <a:extLst>
                <a:ext uri="{FF2B5EF4-FFF2-40B4-BE49-F238E27FC236}">
                  <a16:creationId xmlns:a16="http://schemas.microsoft.com/office/drawing/2014/main" id="{260FA834-28B2-4826-A69D-4FA32F43DC2E}"/>
                </a:ext>
              </a:extLst>
            </p:cNvPr>
            <p:cNvSpPr/>
            <p:nvPr/>
          </p:nvSpPr>
          <p:spPr>
            <a:xfrm>
              <a:off x="434427" y="3933056"/>
              <a:ext cx="3050835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altLang="uk-UA" sz="2800" b="1" u="sng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2018/2019 </a:t>
              </a:r>
              <a:r>
                <a:rPr lang="uk-UA" altLang="uk-UA" sz="2800" b="1" u="sng" dirty="0" err="1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н.р</a:t>
              </a:r>
              <a:r>
                <a:rPr lang="uk-UA" altLang="uk-UA" sz="2800" b="1" u="sng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.</a:t>
              </a:r>
              <a:endParaRPr lang="uk-UA" sz="2800" b="1" u="sng" dirty="0">
                <a:ln w="11430"/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</p:txBody>
        </p:sp>
        <p:sp>
          <p:nvSpPr>
            <p:cNvPr id="17" name="Прямокутник 16">
              <a:extLst>
                <a:ext uri="{FF2B5EF4-FFF2-40B4-BE49-F238E27FC236}">
                  <a16:creationId xmlns:a16="http://schemas.microsoft.com/office/drawing/2014/main" id="{AA6543A1-BDE5-4FF1-BD99-EA2FB344390A}"/>
                </a:ext>
              </a:extLst>
            </p:cNvPr>
            <p:cNvSpPr/>
            <p:nvPr/>
          </p:nvSpPr>
          <p:spPr>
            <a:xfrm>
              <a:off x="128255" y="4437112"/>
              <a:ext cx="3393878" cy="21677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endParaRPr lang="uk-UA" altLang="uk-UA" sz="2400" b="1" dirty="0">
                <a:ln w="11430"/>
                <a:solidFill>
                  <a:srgbClr val="CE1163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  <a:p>
              <a:pPr algn="ctr">
                <a:lnSpc>
                  <a:spcPct val="80000"/>
                </a:lnSpc>
              </a:pPr>
              <a:r>
                <a:rPr lang="uk-UA" altLang="uk-UA" sz="2400" b="1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Плануються у</a:t>
              </a:r>
            </a:p>
            <a:p>
              <a:pPr algn="ctr">
                <a:lnSpc>
                  <a:spcPct val="80000"/>
                </a:lnSpc>
              </a:pPr>
              <a:r>
                <a:rPr lang="uk-UA" altLang="uk-UA" sz="2400" b="1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Золочівській,</a:t>
              </a:r>
            </a:p>
            <a:p>
              <a:pPr algn="ctr">
                <a:lnSpc>
                  <a:spcPct val="80000"/>
                </a:lnSpc>
              </a:pPr>
              <a:r>
                <a:rPr lang="uk-UA" sz="2400" b="1" dirty="0" err="1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Пісочинській</a:t>
              </a:r>
              <a:r>
                <a:rPr lang="uk-UA" sz="2400" b="1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,</a:t>
              </a:r>
            </a:p>
            <a:p>
              <a:pPr algn="ctr">
                <a:lnSpc>
                  <a:spcPct val="80000"/>
                </a:lnSpc>
              </a:pPr>
              <a:r>
                <a:rPr lang="uk-UA" sz="2400" b="1" dirty="0" err="1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Циркунівській</a:t>
              </a:r>
              <a:r>
                <a:rPr lang="uk-UA" sz="2400" b="1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,</a:t>
              </a:r>
            </a:p>
            <a:p>
              <a:pPr algn="ctr">
                <a:lnSpc>
                  <a:spcPct val="80000"/>
                </a:lnSpc>
              </a:pPr>
              <a:r>
                <a:rPr lang="uk-UA" sz="2400" b="1" dirty="0" err="1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Великобурлуцькій</a:t>
              </a:r>
              <a:endParaRPr lang="uk-UA" sz="2400" b="1" dirty="0">
                <a:ln w="11430"/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  <a:p>
              <a:pPr algn="ctr">
                <a:lnSpc>
                  <a:spcPct val="80000"/>
                </a:lnSpc>
              </a:pPr>
              <a:r>
                <a:rPr lang="uk-UA" sz="2400" b="1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rPr>
                <a:t>громадах</a:t>
              </a:r>
              <a:endParaRPr lang="uk-UA" sz="2800" b="1" dirty="0">
                <a:ln w="11430"/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Arial Unicode MS" panose="020B0604020202020204" pitchFamily="34" charset="-128"/>
              </a:endParaRPr>
            </a:p>
          </p:txBody>
        </p:sp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003204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кутник 12">
            <a:extLst>
              <a:ext uri="{FF2B5EF4-FFF2-40B4-BE49-F238E27FC236}">
                <a16:creationId xmlns:a16="http://schemas.microsoft.com/office/drawing/2014/main" id="{F3FC62C3-BA4E-4A4B-900A-4C6DB6773FA7}"/>
              </a:ext>
            </a:extLst>
          </p:cNvPr>
          <p:cNvSpPr/>
          <p:nvPr/>
        </p:nvSpPr>
        <p:spPr>
          <a:xfrm>
            <a:off x="3797882" y="1589261"/>
            <a:ext cx="3514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ln w="11430"/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Arial Unicode MS" panose="020B0604020202020204" pitchFamily="34" charset="-128"/>
              </a:rPr>
              <a:t>Опорні заклади</a:t>
            </a:r>
          </a:p>
        </p:txBody>
      </p:sp>
      <p:grpSp>
        <p:nvGrpSpPr>
          <p:cNvPr id="9" name="Групувати 8">
            <a:extLst>
              <a:ext uri="{FF2B5EF4-FFF2-40B4-BE49-F238E27FC236}">
                <a16:creationId xmlns:a16="http://schemas.microsoft.com/office/drawing/2014/main" id="{76E94547-AE8E-4E29-BF94-EE5A725820F4}"/>
              </a:ext>
            </a:extLst>
          </p:cNvPr>
          <p:cNvGrpSpPr>
            <a:grpSpLocks noChangeAspect="1"/>
          </p:cNvGrpSpPr>
          <p:nvPr/>
        </p:nvGrpSpPr>
        <p:grpSpPr>
          <a:xfrm>
            <a:off x="3061504" y="2421296"/>
            <a:ext cx="5593731" cy="3589578"/>
            <a:chOff x="2771800" y="2387791"/>
            <a:chExt cx="5922737" cy="3800705"/>
          </a:xfrm>
        </p:grpSpPr>
        <p:grpSp>
          <p:nvGrpSpPr>
            <p:cNvPr id="20" name="Групувати 19">
              <a:extLst>
                <a:ext uri="{FF2B5EF4-FFF2-40B4-BE49-F238E27FC236}">
                  <a16:creationId xmlns:a16="http://schemas.microsoft.com/office/drawing/2014/main" id="{AD9EDD92-5534-4ABA-B1D1-2FADAD178BEE}"/>
                </a:ext>
              </a:extLst>
            </p:cNvPr>
            <p:cNvGrpSpPr/>
            <p:nvPr/>
          </p:nvGrpSpPr>
          <p:grpSpPr>
            <a:xfrm>
              <a:off x="2771800" y="2387791"/>
              <a:ext cx="5922737" cy="3800705"/>
              <a:chOff x="2771800" y="2387791"/>
              <a:chExt cx="5922737" cy="3800705"/>
            </a:xfrm>
          </p:grpSpPr>
          <p:grpSp>
            <p:nvGrpSpPr>
              <p:cNvPr id="12" name="Групувати 11">
                <a:extLst>
                  <a:ext uri="{FF2B5EF4-FFF2-40B4-BE49-F238E27FC236}">
                    <a16:creationId xmlns:a16="http://schemas.microsoft.com/office/drawing/2014/main" id="{3B4E8EAD-8A82-4534-82CD-00B0B7150622}"/>
                  </a:ext>
                </a:extLst>
              </p:cNvPr>
              <p:cNvGrpSpPr/>
              <p:nvPr/>
            </p:nvGrpSpPr>
            <p:grpSpPr>
              <a:xfrm>
                <a:off x="2964556" y="2387791"/>
                <a:ext cx="4702265" cy="3108175"/>
                <a:chOff x="2336058" y="2387791"/>
                <a:chExt cx="4702265" cy="3108175"/>
              </a:xfrm>
            </p:grpSpPr>
            <p:pic>
              <p:nvPicPr>
                <p:cNvPr id="7" name="Графіка 6" descr="Школа">
                  <a:extLst>
                    <a:ext uri="{FF2B5EF4-FFF2-40B4-BE49-F238E27FC236}">
                      <a16:creationId xmlns:a16="http://schemas.microsoft.com/office/drawing/2014/main" id="{43AFB009-4BD2-4DF8-A166-0DC7D4E6FA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336058" y="3111492"/>
                  <a:ext cx="1554480" cy="2228695"/>
                </a:xfrm>
                <a:prstGeom prst="rect">
                  <a:avLst/>
                </a:prstGeom>
              </p:spPr>
            </p:pic>
            <p:pic>
              <p:nvPicPr>
                <p:cNvPr id="8" name="Графіка 7" descr="Школа">
                  <a:extLst>
                    <a:ext uri="{FF2B5EF4-FFF2-40B4-BE49-F238E27FC236}">
                      <a16:creationId xmlns:a16="http://schemas.microsoft.com/office/drawing/2014/main" id="{DD0B86D5-AA01-428E-B26A-13E5679657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55461" y="2387791"/>
                  <a:ext cx="1882862" cy="3108175"/>
                </a:xfrm>
                <a:prstGeom prst="rect">
                  <a:avLst/>
                </a:prstGeom>
              </p:spPr>
            </p:pic>
          </p:grpSp>
          <p:sp>
            <p:nvSpPr>
              <p:cNvPr id="14" name="Прямокутник 13">
                <a:extLst>
                  <a:ext uri="{FF2B5EF4-FFF2-40B4-BE49-F238E27FC236}">
                    <a16:creationId xmlns:a16="http://schemas.microsoft.com/office/drawing/2014/main" id="{7B469070-7E8D-493E-9B5D-36B776FBFC46}"/>
                  </a:ext>
                </a:extLst>
              </p:cNvPr>
              <p:cNvSpPr/>
              <p:nvPr/>
            </p:nvSpPr>
            <p:spPr>
              <a:xfrm>
                <a:off x="2771800" y="2411306"/>
                <a:ext cx="2799165" cy="4888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altLang="uk-UA" sz="2400" b="1" dirty="0">
                    <a:ln w="11430"/>
                    <a:solidFill>
                      <a:srgbClr val="00007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2017/2018 </a:t>
                </a:r>
                <a:r>
                  <a:rPr lang="uk-UA" altLang="uk-UA" sz="2400" b="1" dirty="0" err="1">
                    <a:ln w="11430"/>
                    <a:solidFill>
                      <a:srgbClr val="00007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н.р</a:t>
                </a:r>
                <a:r>
                  <a:rPr lang="uk-UA" altLang="uk-UA" sz="2400" b="1" dirty="0">
                    <a:ln w="11430"/>
                    <a:solidFill>
                      <a:srgbClr val="00007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.</a:t>
                </a:r>
                <a:endParaRPr lang="uk-UA" sz="2400" b="1" dirty="0">
                  <a:ln w="11430"/>
                  <a:solidFill>
                    <a:srgbClr val="00007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5" name="Прямокутник 14">
                <a:extLst>
                  <a:ext uri="{FF2B5EF4-FFF2-40B4-BE49-F238E27FC236}">
                    <a16:creationId xmlns:a16="http://schemas.microsoft.com/office/drawing/2014/main" id="{C2D8FF45-53A9-4C06-887B-DA5CC6B96F72}"/>
                  </a:ext>
                </a:extLst>
              </p:cNvPr>
              <p:cNvSpPr/>
              <p:nvPr/>
            </p:nvSpPr>
            <p:spPr>
              <a:xfrm>
                <a:off x="5895372" y="2411306"/>
                <a:ext cx="2799165" cy="4888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altLang="uk-UA" sz="2400" b="1" dirty="0">
                    <a:ln w="11430"/>
                    <a:solidFill>
                      <a:srgbClr val="AD026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2018/2019 </a:t>
                </a:r>
                <a:r>
                  <a:rPr lang="uk-UA" altLang="uk-UA" sz="2400" b="1" dirty="0" err="1">
                    <a:ln w="11430"/>
                    <a:solidFill>
                      <a:srgbClr val="AD026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н.р</a:t>
                </a:r>
                <a:r>
                  <a:rPr lang="uk-UA" altLang="uk-UA" sz="2400" b="1" dirty="0">
                    <a:ln w="11430"/>
                    <a:solidFill>
                      <a:srgbClr val="AD026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.</a:t>
                </a:r>
                <a:endParaRPr lang="uk-UA" sz="2400" b="1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6" name="Прямокутник 15">
                <a:extLst>
                  <a:ext uri="{FF2B5EF4-FFF2-40B4-BE49-F238E27FC236}">
                    <a16:creationId xmlns:a16="http://schemas.microsoft.com/office/drawing/2014/main" id="{9F009CCF-8D26-459A-A0ED-79CB253F596A}"/>
                  </a:ext>
                </a:extLst>
              </p:cNvPr>
              <p:cNvSpPr/>
              <p:nvPr/>
            </p:nvSpPr>
            <p:spPr>
              <a:xfrm>
                <a:off x="3034211" y="5100060"/>
                <a:ext cx="1405693" cy="10884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en-US" altLang="uk-UA" sz="2800" b="1" dirty="0">
                    <a:ln w="11430"/>
                    <a:solidFill>
                      <a:srgbClr val="1624E5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22</a:t>
                </a:r>
                <a:endParaRPr lang="uk-UA" altLang="uk-UA" sz="28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uk-UA" sz="2400" b="1" dirty="0">
                    <a:ln w="11430"/>
                    <a:solidFill>
                      <a:srgbClr val="00007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опорні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uk-UA" sz="2400" b="1" dirty="0">
                    <a:ln w="11430"/>
                    <a:solidFill>
                      <a:srgbClr val="00007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школи</a:t>
                </a:r>
              </a:p>
            </p:txBody>
          </p:sp>
          <p:sp>
            <p:nvSpPr>
              <p:cNvPr id="17" name="Прямокутник 16">
                <a:extLst>
                  <a:ext uri="{FF2B5EF4-FFF2-40B4-BE49-F238E27FC236}">
                    <a16:creationId xmlns:a16="http://schemas.microsoft.com/office/drawing/2014/main" id="{CD91B2EF-FB9E-4521-A595-744399B5B554}"/>
                  </a:ext>
                </a:extLst>
              </p:cNvPr>
              <p:cNvSpPr/>
              <p:nvPr/>
            </p:nvSpPr>
            <p:spPr>
              <a:xfrm>
                <a:off x="6055419" y="5100060"/>
                <a:ext cx="1405693" cy="10884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uk-UA" altLang="uk-UA" sz="2800" b="1" dirty="0">
                    <a:ln w="11430"/>
                    <a:solidFill>
                      <a:srgbClr val="1624E5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44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uk-UA" altLang="uk-UA" sz="2400" b="1" dirty="0">
                    <a:ln w="11430"/>
                    <a:solidFill>
                      <a:srgbClr val="AD026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опорні</a:t>
                </a:r>
              </a:p>
              <a:p>
                <a:pPr algn="ctr">
                  <a:lnSpc>
                    <a:spcPct val="80000"/>
                  </a:lnSpc>
                </a:pPr>
                <a:r>
                  <a:rPr lang="uk-UA" sz="2400" b="1" dirty="0">
                    <a:ln w="11430"/>
                    <a:solidFill>
                      <a:srgbClr val="AD026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школи</a:t>
                </a:r>
              </a:p>
            </p:txBody>
          </p:sp>
          <p:sp>
            <p:nvSpPr>
              <p:cNvPr id="18" name="Прямокутник 17">
                <a:extLst>
                  <a:ext uri="{FF2B5EF4-FFF2-40B4-BE49-F238E27FC236}">
                    <a16:creationId xmlns:a16="http://schemas.microsoft.com/office/drawing/2014/main" id="{9C26CAD1-8296-4F7D-AFED-D60B1A78B2E3}"/>
                  </a:ext>
                </a:extLst>
              </p:cNvPr>
              <p:cNvSpPr/>
              <p:nvPr/>
            </p:nvSpPr>
            <p:spPr>
              <a:xfrm>
                <a:off x="4429622" y="5100060"/>
                <a:ext cx="1084905" cy="7831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uk-UA" altLang="uk-UA" sz="2800" b="1" dirty="0">
                    <a:ln w="11430"/>
                    <a:solidFill>
                      <a:srgbClr val="1624E5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33</a:t>
                </a:r>
                <a:endParaRPr lang="ru-RU" altLang="uk-UA" sz="28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uk-UA" altLang="uk-UA" sz="2400" b="1" dirty="0">
                    <a:ln w="11430"/>
                    <a:solidFill>
                      <a:srgbClr val="00007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філії</a:t>
                </a:r>
                <a:endParaRPr lang="uk-UA" sz="2400" b="1" dirty="0">
                  <a:ln w="11430"/>
                  <a:solidFill>
                    <a:srgbClr val="00007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19" name="Прямокутник 18">
                <a:extLst>
                  <a:ext uri="{FF2B5EF4-FFF2-40B4-BE49-F238E27FC236}">
                    <a16:creationId xmlns:a16="http://schemas.microsoft.com/office/drawing/2014/main" id="{07E57B18-63CD-4725-8041-D2F32B45BCD6}"/>
                  </a:ext>
                </a:extLst>
              </p:cNvPr>
              <p:cNvSpPr/>
              <p:nvPr/>
            </p:nvSpPr>
            <p:spPr>
              <a:xfrm>
                <a:off x="7564552" y="5100060"/>
                <a:ext cx="1084905" cy="7831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:r>
                  <a:rPr lang="uk-UA" altLang="uk-UA" sz="2800" b="1" dirty="0">
                    <a:ln w="11430"/>
                    <a:solidFill>
                      <a:srgbClr val="1624E5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52</a:t>
                </a:r>
                <a:endParaRPr lang="ru-RU" altLang="uk-UA" sz="2800" b="1" dirty="0">
                  <a:ln w="11430"/>
                  <a:solidFill>
                    <a:srgbClr val="1624E5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endParaRPr>
              </a:p>
              <a:p>
                <a:pPr algn="ctr">
                  <a:lnSpc>
                    <a:spcPct val="80000"/>
                  </a:lnSpc>
                </a:pPr>
                <a:r>
                  <a:rPr lang="uk-UA" altLang="uk-UA" sz="2400" b="1" dirty="0">
                    <a:ln w="11430"/>
                    <a:solidFill>
                      <a:srgbClr val="AD026E"/>
                    </a:solidFill>
                    <a:effectLst>
                      <a:outerShdw blurRad="50800" dist="38100" dir="5400000" algn="t" rotWithShape="0">
                        <a:schemeClr val="bg1">
                          <a:alpha val="40000"/>
                        </a:schemeClr>
                      </a:outerShdw>
                    </a:effectLst>
                    <a:latin typeface="Arial Black" panose="020B0A04020102020204" pitchFamily="34" charset="0"/>
                    <a:ea typeface="Segoe UI Black" panose="020B0A02040204020203" pitchFamily="34" charset="0"/>
                    <a:cs typeface="Arial Unicode MS" panose="020B0604020202020204" pitchFamily="34" charset="-128"/>
                  </a:rPr>
                  <a:t>філії</a:t>
                </a:r>
                <a:endParaRPr lang="uk-UA" sz="2400" b="1" dirty="0">
                  <a:ln w="11430"/>
                  <a:solidFill>
                    <a:srgbClr val="AD026E"/>
                  </a:solidFill>
                  <a:effectLst>
                    <a:outerShdw blurRad="50800" dist="38100" dir="5400000" algn="t" rotWithShape="0">
                      <a:schemeClr val="bg1">
                        <a:alpha val="40000"/>
                      </a:schemeClr>
                    </a:outerShdw>
                  </a:effectLst>
                  <a:latin typeface="Arial Black" panose="020B0A04020102020204" pitchFamily="34" charset="0"/>
                  <a:ea typeface="Segoe UI Black" panose="020B0A02040204020203" pitchFamily="34" charset="0"/>
                  <a:cs typeface="Arial Unicode MS" panose="020B0604020202020204" pitchFamily="34" charset="-128"/>
                </a:endParaRPr>
              </a:p>
            </p:txBody>
          </p:sp>
        </p:grpSp>
        <p:pic>
          <p:nvPicPr>
            <p:cNvPr id="6" name="Графіка 5" descr="Дім">
              <a:extLst>
                <a:ext uri="{FF2B5EF4-FFF2-40B4-BE49-F238E27FC236}">
                  <a16:creationId xmlns:a16="http://schemas.microsoft.com/office/drawing/2014/main" id="{7248E258-E7D1-4DCE-87EF-9BA966900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4521696" y="4149080"/>
              <a:ext cx="914400" cy="914400"/>
            </a:xfrm>
            <a:prstGeom prst="rect">
              <a:avLst/>
            </a:prstGeom>
          </p:spPr>
        </p:pic>
        <p:pic>
          <p:nvPicPr>
            <p:cNvPr id="21" name="Графіка 20" descr="Дім">
              <a:extLst>
                <a:ext uri="{FF2B5EF4-FFF2-40B4-BE49-F238E27FC236}">
                  <a16:creationId xmlns:a16="http://schemas.microsoft.com/office/drawing/2014/main" id="{F411A764-235C-492B-8B64-DBC9DA2EE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7526265" y="3893804"/>
              <a:ext cx="1143000" cy="1143000"/>
            </a:xfrm>
            <a:prstGeom prst="rect">
              <a:avLst/>
            </a:prstGeom>
          </p:spPr>
        </p:pic>
      </p:grpSp>
      <p:pic>
        <p:nvPicPr>
          <p:cNvPr id="24" name="Рисунок 23" descr="Зображення, що містить особа, стіл, група, люди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1AEA74E8-BC0C-4511-9F9C-776BEA7ECB8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05" t="16857" r="9976"/>
          <a:stretch/>
        </p:blipFill>
        <p:spPr>
          <a:xfrm>
            <a:off x="368737" y="2421295"/>
            <a:ext cx="2331055" cy="3780059"/>
          </a:xfrm>
          <a:prstGeom prst="rect">
            <a:avLst/>
          </a:prstGeom>
        </p:spPr>
      </p:pic>
      <p:sp>
        <p:nvSpPr>
          <p:cNvPr id="22" name="Прямоугольник 2">
            <a:extLst>
              <a:ext uri="{FF2B5EF4-FFF2-40B4-BE49-F238E27FC236}">
                <a16:creationId xmlns:a16="http://schemas.microsoft.com/office/drawing/2014/main" id="{9DC0D444-66C7-4F06-8C17-4D7B41FFF4FF}"/>
              </a:ext>
            </a:extLst>
          </p:cNvPr>
          <p:cNvSpPr/>
          <p:nvPr/>
        </p:nvSpPr>
        <p:spPr>
          <a:xfrm>
            <a:off x="2025569" y="404664"/>
            <a:ext cx="69301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22225">
                  <a:noFill/>
                  <a:prstDash val="solid"/>
                </a:ln>
                <a:solidFill>
                  <a:srgbClr val="AD026E"/>
                </a:solidFill>
                <a:effectLst>
                  <a:outerShdw blurRad="50800" dist="38100" dir="5400000" algn="t" rotWithShape="0">
                    <a:schemeClr val="bg1">
                      <a:alpha val="40000"/>
                    </a:schemeClr>
                  </a:outerShdw>
                </a:effectLst>
                <a:latin typeface="Arial Black" panose="020B0A04020102020204" pitchFamily="34" charset="0"/>
                <a:ea typeface="Segoe UI Black" panose="020B0A02040204020203" pitchFamily="34" charset="0"/>
                <a:cs typeface="+mj-cs"/>
              </a:rPr>
              <a:t>ЗАГАЛЬНА СЕРЕДНЯ ОСВІТА</a:t>
            </a:r>
          </a:p>
        </p:txBody>
      </p:sp>
      <p:cxnSp>
        <p:nvCxnSpPr>
          <p:cNvPr id="23" name="Прямая соединительная линия 4">
            <a:extLst>
              <a:ext uri="{FF2B5EF4-FFF2-40B4-BE49-F238E27FC236}">
                <a16:creationId xmlns:a16="http://schemas.microsoft.com/office/drawing/2014/main" id="{5D5EDB31-2DB1-4F95-9628-4A7472BF8440}"/>
              </a:ext>
            </a:extLst>
          </p:cNvPr>
          <p:cNvCxnSpPr/>
          <p:nvPr/>
        </p:nvCxnSpPr>
        <p:spPr>
          <a:xfrm>
            <a:off x="2174519" y="1412776"/>
            <a:ext cx="7294025" cy="0"/>
          </a:xfrm>
          <a:prstGeom prst="line">
            <a:avLst/>
          </a:prstGeom>
          <a:ln w="95250" cap="rnd" cmpd="thickThin">
            <a:solidFill>
              <a:srgbClr val="AD026E"/>
            </a:solidFill>
          </a:ln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1" t="10101" r="11150" b="14300"/>
          <a:stretch/>
        </p:blipFill>
        <p:spPr>
          <a:xfrm>
            <a:off x="179512" y="116632"/>
            <a:ext cx="1656184" cy="16795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88663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4601</TotalTime>
  <Words>1174</Words>
  <Application>Microsoft Office PowerPoint</Application>
  <PresentationFormat>Экран (4:3)</PresentationFormat>
  <Paragraphs>252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Arial Black</vt:lpstr>
      <vt:lpstr>Arial Unicode MS</vt:lpstr>
      <vt:lpstr>Calibri</vt:lpstr>
      <vt:lpstr>Segoe UI Black</vt:lpstr>
      <vt:lpstr>Тема Office</vt:lpstr>
      <vt:lpstr>НОВА УКРАЇНСЬКА ШКОЛА –  ЗАПУСК РЕФОРМИ   ЗДОБУТКИ ТА ЗАВДАННЯ  СИСТЕМИ ОСВІТИ ХАРКІВСЬКОЇ ОБЛАСТІ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Сергей Ставицкий</dc:creator>
  <cp:lastModifiedBy>user</cp:lastModifiedBy>
  <cp:revision>208</cp:revision>
  <dcterms:created xsi:type="dcterms:W3CDTF">2018-08-21T12:00:46Z</dcterms:created>
  <dcterms:modified xsi:type="dcterms:W3CDTF">2018-08-28T12:54:25Z</dcterms:modified>
</cp:coreProperties>
</file>