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776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762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57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096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385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80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423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203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499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605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71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A894-3D7F-4A1A-81BA-60A12A9A6D6B}" type="datetimeFigureOut">
              <a:rPr lang="uk-UA" smtClean="0"/>
              <a:t>28.08.2018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26F7D-D2CB-4355-A36C-24ED83B2C79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913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2552" r="12658"/>
          <a:stretch/>
        </p:blipFill>
        <p:spPr>
          <a:xfrm>
            <a:off x="-1" y="-2885"/>
            <a:ext cx="9126515" cy="686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68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Старченко</dc:creator>
  <cp:lastModifiedBy>user</cp:lastModifiedBy>
  <cp:revision>1</cp:revision>
  <dcterms:created xsi:type="dcterms:W3CDTF">2018-08-27T08:45:55Z</dcterms:created>
  <dcterms:modified xsi:type="dcterms:W3CDTF">2018-08-28T13:07:06Z</dcterms:modified>
</cp:coreProperties>
</file>