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96" r:id="rId3"/>
    <p:sldId id="303" r:id="rId4"/>
    <p:sldId id="305" r:id="rId5"/>
    <p:sldId id="306" r:id="rId6"/>
    <p:sldId id="307" r:id="rId7"/>
    <p:sldId id="311" r:id="rId8"/>
    <p:sldId id="308" r:id="rId9"/>
    <p:sldId id="309" r:id="rId10"/>
    <p:sldId id="310" r:id="rId11"/>
    <p:sldId id="31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12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E1E2E-4BEF-40DB-98D3-39347E91A83A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2BB68-6081-422D-925A-4199193E2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931445"/>
            <a:ext cx="8458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Aft>
                <a:spcPct val="0"/>
              </a:spcAft>
              <a:tabLst>
                <a:tab pos="215900" algn="l"/>
                <a:tab pos="293688" algn="l"/>
              </a:tabLst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Зарахування осіб з особливими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освітніми потребами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до спеціальних закладів загальної середньої освіти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544616" cy="208823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Счастна І.О.</a:t>
            </a:r>
          </a:p>
          <a:p>
            <a:r>
              <a:rPr lang="uk-UA" dirty="0" smtClean="0"/>
              <a:t>Заступник начальника </a:t>
            </a:r>
            <a:r>
              <a:rPr lang="x-none" smtClean="0"/>
              <a:t>відділу дошкільної, загальної середньої, корекційної та позашкільної освіти управління освіти і науки Департаменту науки і освіти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52128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 спеціального ЗО відраховуються учні, які:</a:t>
            </a:r>
            <a:b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Порядок зарахування осіб  з особливими освітніми потребами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967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uk-UA" sz="32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Здобули повну загальну </a:t>
            </a: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середню освіту та отримали відповідний документ про освіту</a:t>
            </a:r>
          </a:p>
          <a:p>
            <a:pPr algn="just">
              <a:buFontTx/>
              <a:buChar char="-"/>
            </a:pPr>
            <a:r>
              <a:rPr lang="uk-UA" sz="32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Зараховані до іншого закладу освіти </a:t>
            </a: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здобуття повної загальної середньої освіти</a:t>
            </a:r>
          </a:p>
          <a:p>
            <a:pPr algn="just">
              <a:buFontTx/>
              <a:buChar char="-"/>
            </a:pPr>
            <a:r>
              <a:rPr lang="uk-UA" sz="32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Переводяться </a:t>
            </a: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іншого закладу освіти</a:t>
            </a:r>
          </a:p>
          <a:p>
            <a:pPr algn="just">
              <a:buFontTx/>
              <a:buChar char="-"/>
            </a:pPr>
            <a:r>
              <a:rPr lang="uk-UA" sz="32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Вибули </a:t>
            </a: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постійне місце проживання </a:t>
            </a:r>
            <a:r>
              <a:rPr lang="uk-UA" sz="32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межі України</a:t>
            </a:r>
          </a:p>
          <a:p>
            <a:pPr algn="just">
              <a:buFontTx/>
              <a:buChar char="-"/>
            </a:pPr>
            <a:endParaRPr lang="uk-UA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576064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Порядок зарахування осіб  з особливими освітніми потребами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розділ ІІІ  </a:t>
            </a:r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пунк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9</a:t>
            </a:r>
          </a:p>
          <a:p>
            <a:pPr algn="just">
              <a:buNone/>
            </a:pPr>
            <a:endParaRPr lang="uk-UA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 особа не може навчатися в колективі,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що повинно бути засвідчено </a:t>
            </a:r>
            <a:r>
              <a:rPr lang="uk-UA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висновком лікарсько-консультаційної комісії закладу охорони здоров'я за місцем спостереження особи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вона може здобувати загальну середню освіту </a:t>
            </a:r>
            <a:r>
              <a:rPr lang="uk-UA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іншою формою навчання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цьому ж закладі або закладі загальної середньої освіти </a:t>
            </a:r>
            <a:r>
              <a:rPr lang="uk-UA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місцем проживання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або забезпечуватися педагогічним патронажем. </a:t>
            </a:r>
          </a:p>
          <a:p>
            <a:pPr algn="just">
              <a:buFontTx/>
              <a:buChar char="-"/>
            </a:pPr>
            <a:endParaRPr lang="uk-UA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2160240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Міністерства освіти</a:t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науки України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76672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Порядок зарахування осіб  з особливими освітніми потребами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від 01.08.2018 № 831,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зареєстрований в Міністерстві юстиції України 16 серпня 2018 за № 945/32397 </a:t>
            </a:r>
            <a:endParaRPr lang="uk-UA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“ Про затвердження Порядку зарахування осіб з особливими освітніми потребами до спеціальних закладів освіти, їх відрахування, переведення до іншого закладу освіти ”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Дата офіційного опублікування – </a:t>
            </a:r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07.09.2018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792088"/>
          </a:xfrm>
        </p:spPr>
        <p:txBody>
          <a:bodyPr>
            <a:noAutofit/>
          </a:bodyPr>
          <a:lstStyle/>
          <a:p>
            <a:pPr algn="just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 з особливими освітніми потребами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Порядок зарахування осіб  з особливими освітніми потребами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Особи з порушеннями </a:t>
            </a:r>
          </a:p>
          <a:p>
            <a:pPr algn="just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слуху, зору, тяжкими системними </a:t>
            </a:r>
            <a:r>
              <a:rPr lang="uk-UA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мовленевими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порушеннями, тяжкими порушеннями опорно-рухового апарату у поєднанні з інтелектуальними  або іншими порушеннями розвитку, особи сліпоглухі, з розладами спектра аутизму, синдромом Дауна, та діти, </a:t>
            </a:r>
            <a:r>
              <a:rPr lang="uk-UA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себе не обслуговують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 відповідно до індивідуальної програми реабілітації дитини (особи) з інвалідністю </a:t>
            </a:r>
            <a:r>
              <a:rPr lang="uk-UA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потребують індивідуального супроводу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але вони </a:t>
            </a:r>
            <a:r>
              <a:rPr lang="uk-UA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можуть перебувати у дитячому колективі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згідно з рекомендованим лікарем режимом.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504056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Зарахування до спеціального закладу освіти 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Порядок зарахування осіб  з особливими освітніми потребами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Наказ керівника</a:t>
            </a:r>
          </a:p>
          <a:p>
            <a:pPr algn="just">
              <a:buFontTx/>
              <a:buChar char="-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Заява одного з батьків дитини або її законних представників (</a:t>
            </a:r>
            <a:r>
              <a:rPr lang="uk-UA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 заяви зазначена у наказі)\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заяви додаються: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копія свідоцтва до народження;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довідка за формою первинної облікової документації </a:t>
            </a:r>
          </a:p>
          <a:p>
            <a:pPr algn="just">
              <a:buNone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086-1/о;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карта профілактичних щеплень № 063/о;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довідка від лікаря або сімейного лікаря закладу охорони здоров'я, у якому спостерігається дитина, для дітей дошкільного віку;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576064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Зарахування до спеціального закладу освіти 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Порядок зарахування осіб  з особливими освітніми потребами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До заяви додаються: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висновок інклюзивно-ресурсного центру про комплексну психолого-педагогічну оцінку розвитку дитини;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індивідуальна програма реабілітації особи з інвалідністю (за наявності); 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оригінал або копія відповідного документа про освіту (крім першого та другого класу) за відповідний клас, документ, що підтверджує здобуття освіти;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висновок </a:t>
            </a:r>
            <a:r>
              <a:rPr lang="uk-U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сурдолога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або отоларинголога (для дітей з порушенням мовлення);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Висновок психолога (для осіб з порушеннями інтелектуального розвитку);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Рішення органу опіки та піклування (для дітей-сиріт та дітей, позбавлених батьківського піклування)</a:t>
            </a:r>
          </a:p>
          <a:p>
            <a:pPr algn="just">
              <a:buFont typeface="Wingdings" pitchFamily="2" charset="2"/>
              <a:buChar char="Ø"/>
            </a:pPr>
            <a:endParaRPr lang="uk-UA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224136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Зарахування до спеціальних закладів освіти  </a:t>
            </a:r>
            <a:b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Порядок зарахування осіб  з особливими освітніми потребами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розділ ІІ </a:t>
            </a:r>
            <a:r>
              <a:rPr lang="uk-UA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пунк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3</a:t>
            </a:r>
          </a:p>
          <a:p>
            <a:pPr algn="just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спеціального закладу освіти </a:t>
            </a:r>
            <a:r>
              <a:rPr lang="uk-UA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можуть зараховуватися особи з інших адміністративно-територіальних одиниць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 підпорядкуванні яких </a:t>
            </a:r>
            <a:r>
              <a:rPr lang="uk-UA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немає відповідного спеціального закладу освіти.</a:t>
            </a:r>
          </a:p>
          <a:p>
            <a:pPr algn="just">
              <a:buNone/>
            </a:pPr>
            <a:r>
              <a:rPr lang="uk-UA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Керівник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спеціального закладу освіти  зараховує таку особу та за потреби </a:t>
            </a:r>
            <a:r>
              <a:rPr lang="uk-UA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узгоджує із засновником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(засновниками) закладу організаційні питання </a:t>
            </a:r>
            <a:r>
              <a:rPr lang="uk-UA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 утримання особи з особливими освітніми потребами в інтернаті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224136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Зарахування до спеціальних закладів освіти  </a:t>
            </a:r>
            <a:b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Порядок зарахування осіб  з особливими освітніми потребами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розділ ІІ </a:t>
            </a:r>
            <a:r>
              <a:rPr lang="uk-UA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пунк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9</a:t>
            </a:r>
          </a:p>
          <a:p>
            <a:pPr algn="just">
              <a:buNone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Особи, у яких </a:t>
            </a:r>
            <a:r>
              <a:rPr lang="uk-UA" sz="24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відсутні навички самообслуговування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які відповідно до індивідуальної програми реабілітації особи (дитини) з інвалідністю </a:t>
            </a:r>
            <a:r>
              <a:rPr lang="uk-UA" sz="24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потребують індивідуального догляду та супроводу,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мають комплексні порушення розвитку, пов'язані з порушеннями слуху, зору, опорно-рухового апарату у поєднанні з відхиленнями у психічному та інтелектуальному розвитку, </a:t>
            </a:r>
            <a:r>
              <a:rPr lang="uk-UA" sz="24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зараховуються до спеціальних закладів освіти та забезпечуються педагогічним патронажем.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92088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Переведення чи відрахування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Порядок зарахування осіб  з особливими освітніми потребами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переведення із спеціального ЗО до іншого ЗО:</a:t>
            </a:r>
          </a:p>
          <a:p>
            <a:pPr algn="just">
              <a:buFontTx/>
              <a:buChar char="-"/>
            </a:pP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із батьків </a:t>
            </a:r>
            <a:r>
              <a:rPr lang="uk-UA" sz="24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звертається до обраного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 щодо зарахування з відповідним </a:t>
            </a:r>
            <a:r>
              <a:rPr lang="uk-UA" sz="24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письмовим зверненням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 т.ч. шляхом </a:t>
            </a:r>
            <a:r>
              <a:rPr lang="uk-UA" sz="24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надсилання його </a:t>
            </a:r>
            <a:r>
              <a:rPr lang="uk-UA" sz="2400" u="sng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сканованової</a:t>
            </a:r>
            <a:r>
              <a:rPr lang="uk-UA" sz="24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копії електронною поштою;</a:t>
            </a:r>
          </a:p>
          <a:p>
            <a:pPr algn="just">
              <a:buFontTx/>
              <a:buChar char="-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керівник ЗО упродовж 3 робочих днів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 дати надходження звернення має надати заявнику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письмову відповідь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(у т.ч. шляхом </a:t>
            </a:r>
            <a:r>
              <a:rPr lang="uk-UA" sz="24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надсилання його </a:t>
            </a:r>
            <a:r>
              <a:rPr lang="uk-UA" sz="2400" u="sng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сканованової</a:t>
            </a:r>
            <a:r>
              <a:rPr lang="uk-UA" sz="24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копії електронною поштою)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uk-UA" sz="24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наявність чи відсутність вільних місць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певному класі та відповідно, </a:t>
            </a:r>
            <a:r>
              <a:rPr lang="uk-UA" sz="24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можливість чи неможливість зарахування учня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цього класу.</a:t>
            </a:r>
          </a:p>
          <a:p>
            <a:pPr algn="just">
              <a:buFontTx/>
              <a:buChar char="-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письмовому підтвердженні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можливості зарахування особи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 бути вказаний кінцевий строк для подання заяви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переведення та подання особової справи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92088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rgbClr val="FF0000"/>
                </a:solidFill>
              </a:rPr>
              <a:t>Порядок зарахування осіб  з особливими освітніми потребами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2960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12168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 спеціального ЗО,</a:t>
                      </a:r>
                      <a:r>
                        <a:rPr lang="uk-U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 якого переводиться учень</a:t>
                      </a:r>
                      <a:r>
                        <a:rPr lang="uk-U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 спеціального ЗО,</a:t>
                      </a:r>
                      <a:r>
                        <a:rPr lang="uk-U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 який переводиться учень</a:t>
                      </a:r>
                      <a:r>
                        <a:rPr lang="uk-U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pPr algn="just"/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Заява </a:t>
                      </a:r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учня чи одного з батьків (для учнів, які не досягли повноліття);</a:t>
                      </a:r>
                    </a:p>
                    <a:p>
                      <a:pPr algn="just"/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Письмове</a:t>
                      </a:r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підтвердження або його сканована копія з іншого </a:t>
                      </a:r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ЗО про можливість зарахування учня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Протягом 5 робочих днів </a:t>
                      </a:r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 дня отримання від спеціального ЗО</a:t>
                      </a:r>
                      <a:r>
                        <a:rPr lang="uk-U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зазначених документів учень чи один з його батьків має </a:t>
                      </a:r>
                      <a:r>
                        <a:rPr lang="uk-UA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подати заяву про зарахування та особову справу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pPr algn="just"/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Протягом 5 робочих днів </a:t>
                      </a:r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 дня отримання документів керівник ЗО зобов'язаний </a:t>
                      </a:r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видати наказ про відрахування для переведення </a:t>
                      </a:r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та видати особову справу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Наказ про зарахування </a:t>
                      </a:r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 спеціального ЗО має бути виданий  </a:t>
                      </a:r>
                      <a:r>
                        <a:rPr lang="uk-U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впродовж одного робочого </a:t>
                      </a:r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дня з дня отримання документів.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1544</TotalTime>
  <Words>804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Зарахування осіб з особливими  освітніми потребами до спеціальних закладів загальної середньої освіти  </vt:lpstr>
      <vt:lpstr>Наказ Міністерства освіти  і науки України  </vt:lpstr>
      <vt:lpstr> Особи з особливими освітніми потребами </vt:lpstr>
      <vt:lpstr> Зарахування до спеціального закладу освіти   </vt:lpstr>
      <vt:lpstr> Зарахування до спеціального закладу освіти   </vt:lpstr>
      <vt:lpstr> Зарахування до спеціальних закладів освіти   </vt:lpstr>
      <vt:lpstr> Зарахування до спеціальних закладів освіти   </vt:lpstr>
      <vt:lpstr> Переведення чи відрахування </vt:lpstr>
      <vt:lpstr>  </vt:lpstr>
      <vt:lpstr> Із спеціального ЗО відраховуються учні, які: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працевлаштування випускників навчальних закладів інтернатного типу обласного підпорядкування.  </dc:title>
  <dc:creator>Irina</dc:creator>
  <cp:lastModifiedBy>Irina</cp:lastModifiedBy>
  <cp:revision>148</cp:revision>
  <dcterms:created xsi:type="dcterms:W3CDTF">2016-11-21T11:49:04Z</dcterms:created>
  <dcterms:modified xsi:type="dcterms:W3CDTF">2018-09-18T15:33:30Z</dcterms:modified>
</cp:coreProperties>
</file>