
<file path=[Content_Types].xml><?xml version="1.0" encoding="utf-8"?>
<Types xmlns="http://schemas.openxmlformats.org/package/2006/content-types">
  <Default Extension="png" ContentType="image/png"/>
  <Default Extension="tmp"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334" r:id="rId2"/>
    <p:sldId id="272" r:id="rId3"/>
    <p:sldId id="315" r:id="rId4"/>
    <p:sldId id="343" r:id="rId5"/>
    <p:sldId id="344" r:id="rId6"/>
    <p:sldId id="257" r:id="rId7"/>
    <p:sldId id="283" r:id="rId8"/>
    <p:sldId id="337" r:id="rId9"/>
    <p:sldId id="327" r:id="rId10"/>
    <p:sldId id="260" r:id="rId11"/>
    <p:sldId id="328" r:id="rId12"/>
    <p:sldId id="326" r:id="rId13"/>
    <p:sldId id="331" r:id="rId14"/>
    <p:sldId id="296" r:id="rId15"/>
    <p:sldId id="323" r:id="rId16"/>
    <p:sldId id="279" r:id="rId17"/>
    <p:sldId id="280" r:id="rId18"/>
    <p:sldId id="307" r:id="rId19"/>
    <p:sldId id="306" r:id="rId20"/>
    <p:sldId id="345" r:id="rId21"/>
    <p:sldId id="288" r:id="rId22"/>
    <p:sldId id="324" r:id="rId23"/>
    <p:sldId id="317" r:id="rId24"/>
    <p:sldId id="304" r:id="rId25"/>
    <p:sldId id="338" r:id="rId26"/>
    <p:sldId id="340" r:id="rId27"/>
    <p:sldId id="342" r:id="rId28"/>
    <p:sldId id="347" r:id="rId29"/>
    <p:sldId id="348" r:id="rId30"/>
  </p:sldIdLst>
  <p:sldSz cx="12192000" cy="6858000"/>
  <p:notesSz cx="6735763" cy="9866313"/>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2754"/>
    <a:srgbClr val="CA7380"/>
    <a:srgbClr val="FF3399"/>
    <a:srgbClr val="E2E2E2"/>
    <a:srgbClr val="F6F6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799B23B-EC83-4686-B30A-512413B5E67A}" styleName="Светлый стиль 3 — акцент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5" autoAdjust="0"/>
    <p:restoredTop sz="94660"/>
  </p:normalViewPr>
  <p:slideViewPr>
    <p:cSldViewPr snapToGrid="0">
      <p:cViewPr varScale="1">
        <p:scale>
          <a:sx n="112" d="100"/>
          <a:sy n="112" d="100"/>
        </p:scale>
        <p:origin x="29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F4AE79-82A0-4D58-A129-F4B77B2A28F0}" type="doc">
      <dgm:prSet loTypeId="urn:microsoft.com/office/officeart/2005/8/layout/list1" loCatId="list" qsTypeId="urn:microsoft.com/office/officeart/2005/8/quickstyle/simple3" qsCatId="simple" csTypeId="urn:microsoft.com/office/officeart/2005/8/colors/colorful3" csCatId="colorful" phldr="1"/>
      <dgm:spPr/>
      <dgm:t>
        <a:bodyPr/>
        <a:lstStyle/>
        <a:p>
          <a:endParaRPr lang="ru-RU"/>
        </a:p>
      </dgm:t>
    </dgm:pt>
    <dgm:pt modelId="{620CF35F-7594-4D17-B03B-8E36F5A19301}">
      <dgm:prSet phldrT="[Текст]" custT="1"/>
      <dgm:spPr/>
      <dgm:t>
        <a:bodyPr/>
        <a:lstStyle/>
        <a:p>
          <a:r>
            <a:rPr lang="uk-UA" sz="2000" b="1" i="1" noProof="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українська мова і література</a:t>
          </a:r>
          <a:endParaRPr lang="uk-UA" sz="2000" b="1" i="1" noProof="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10D18467-10B9-4794-83CE-E9DA051ED770}" type="parTrans" cxnId="{57F26D36-E0B2-4D30-ACDE-8ECC62CC9EA1}">
      <dgm:prSet/>
      <dgm:spPr/>
      <dgm:t>
        <a:bodyPr/>
        <a:lstStyle/>
        <a:p>
          <a:endParaRPr lang="ru-RU" sz="1600">
            <a:solidFill>
              <a:schemeClr val="tx2">
                <a:lumMod val="75000"/>
              </a:schemeClr>
            </a:solidFill>
            <a:latin typeface="Times New Roman" panose="02020603050405020304" pitchFamily="18" charset="0"/>
            <a:cs typeface="Times New Roman" panose="02020603050405020304" pitchFamily="18" charset="0"/>
          </a:endParaRPr>
        </a:p>
      </dgm:t>
    </dgm:pt>
    <dgm:pt modelId="{5CCA6244-599E-496B-B54C-00EDAE299B41}" type="sibTrans" cxnId="{57F26D36-E0B2-4D30-ACDE-8ECC62CC9EA1}">
      <dgm:prSet/>
      <dgm:spPr/>
      <dgm:t>
        <a:bodyPr/>
        <a:lstStyle/>
        <a:p>
          <a:endParaRPr lang="ru-RU" sz="1600">
            <a:solidFill>
              <a:schemeClr val="tx2">
                <a:lumMod val="75000"/>
              </a:schemeClr>
            </a:solidFill>
            <a:latin typeface="Times New Roman" panose="02020603050405020304" pitchFamily="18" charset="0"/>
            <a:cs typeface="Times New Roman" panose="02020603050405020304" pitchFamily="18" charset="0"/>
          </a:endParaRPr>
        </a:p>
      </dgm:t>
    </dgm:pt>
    <dgm:pt modelId="{5BCA6A51-A1DC-4049-AB97-C1FD1F5513E4}">
      <dgm:prSet phldrT="[Текст]" custT="1"/>
      <dgm:spPr/>
      <dgm:t>
        <a:bodyPr/>
        <a:lstStyle/>
        <a:p>
          <a:pPr algn="l"/>
          <a:r>
            <a:rPr lang="uk-UA" sz="1600" b="1" i="0" noProof="0" smtClean="0">
              <a:latin typeface="Times New Roman" panose="02020603050405020304" pitchFamily="18" charset="0"/>
              <a:cs typeface="Times New Roman" panose="02020603050405020304" pitchFamily="18" charset="0"/>
            </a:rPr>
            <a:t>частини «Українська мова» і «Власне висловлення»</a:t>
          </a:r>
          <a:endParaRPr lang="uk-UA" sz="1600" b="1" i="0" noProof="0" dirty="0">
            <a:latin typeface="Times New Roman" panose="02020603050405020304" pitchFamily="18" charset="0"/>
            <a:cs typeface="Times New Roman" panose="02020603050405020304" pitchFamily="18" charset="0"/>
          </a:endParaRPr>
        </a:p>
      </dgm:t>
    </dgm:pt>
    <dgm:pt modelId="{5E3DAA85-D97E-4C5D-8E97-80FDDAAB2CEA}" type="parTrans" cxnId="{2DF938AE-BEFA-4491-B915-933D511349B4}">
      <dgm:prSet/>
      <dgm:spPr/>
      <dgm:t>
        <a:bodyPr/>
        <a:lstStyle/>
        <a:p>
          <a:endParaRPr lang="ru-RU" sz="1600">
            <a:solidFill>
              <a:schemeClr val="tx2">
                <a:lumMod val="75000"/>
              </a:schemeClr>
            </a:solidFill>
            <a:latin typeface="Times New Roman" panose="02020603050405020304" pitchFamily="18" charset="0"/>
            <a:cs typeface="Times New Roman" panose="02020603050405020304" pitchFamily="18" charset="0"/>
          </a:endParaRPr>
        </a:p>
      </dgm:t>
    </dgm:pt>
    <dgm:pt modelId="{14280F64-A499-464C-8A0D-E98BBD4D51CD}" type="sibTrans" cxnId="{2DF938AE-BEFA-4491-B915-933D511349B4}">
      <dgm:prSet/>
      <dgm:spPr/>
      <dgm:t>
        <a:bodyPr/>
        <a:lstStyle/>
        <a:p>
          <a:endParaRPr lang="ru-RU" sz="1600">
            <a:solidFill>
              <a:schemeClr val="tx2">
                <a:lumMod val="75000"/>
              </a:schemeClr>
            </a:solidFill>
            <a:latin typeface="Times New Roman" panose="02020603050405020304" pitchFamily="18" charset="0"/>
            <a:cs typeface="Times New Roman" panose="02020603050405020304" pitchFamily="18" charset="0"/>
          </a:endParaRPr>
        </a:p>
      </dgm:t>
    </dgm:pt>
    <dgm:pt modelId="{A72B53CE-11E7-4D8C-AB31-EC6775902516}">
      <dgm:prSet phldrT="[Текст]" custT="1"/>
      <dgm:spPr/>
      <dgm:t>
        <a:bodyPr/>
        <a:lstStyle/>
        <a:p>
          <a:r>
            <a:rPr lang="uk-UA" sz="2000" b="1" i="1" noProof="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історія України</a:t>
          </a:r>
          <a:endParaRPr lang="uk-UA" sz="2000" b="1" i="1" noProof="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D190E882-8203-4372-B0A1-797AC7A43B27}" type="parTrans" cxnId="{7AD29A60-71E1-454B-90B0-71271C113AED}">
      <dgm:prSet/>
      <dgm:spPr/>
      <dgm:t>
        <a:bodyPr/>
        <a:lstStyle/>
        <a:p>
          <a:endParaRPr lang="ru-RU" sz="1600">
            <a:solidFill>
              <a:schemeClr val="tx2">
                <a:lumMod val="75000"/>
              </a:schemeClr>
            </a:solidFill>
            <a:latin typeface="Times New Roman" panose="02020603050405020304" pitchFamily="18" charset="0"/>
            <a:cs typeface="Times New Roman" panose="02020603050405020304" pitchFamily="18" charset="0"/>
          </a:endParaRPr>
        </a:p>
      </dgm:t>
    </dgm:pt>
    <dgm:pt modelId="{59E15E7F-0B12-4B94-9A2B-BDE62F8A7829}" type="sibTrans" cxnId="{7AD29A60-71E1-454B-90B0-71271C113AED}">
      <dgm:prSet/>
      <dgm:spPr/>
      <dgm:t>
        <a:bodyPr/>
        <a:lstStyle/>
        <a:p>
          <a:endParaRPr lang="ru-RU" sz="1600">
            <a:solidFill>
              <a:schemeClr val="tx2">
                <a:lumMod val="75000"/>
              </a:schemeClr>
            </a:solidFill>
            <a:latin typeface="Times New Roman" panose="02020603050405020304" pitchFamily="18" charset="0"/>
            <a:cs typeface="Times New Roman" panose="02020603050405020304" pitchFamily="18" charset="0"/>
          </a:endParaRPr>
        </a:p>
      </dgm:t>
    </dgm:pt>
    <dgm:pt modelId="{C18E1774-37CA-45AF-911D-6161EB060912}">
      <dgm:prSet phldrT="[Текст]" custT="1"/>
      <dgm:spPr/>
      <dgm:t>
        <a:bodyPr/>
        <a:lstStyle/>
        <a:p>
          <a:pPr algn="l"/>
          <a:r>
            <a:rPr lang="uk-UA" sz="1600" b="1" i="0" noProof="0" smtClean="0">
              <a:latin typeface="Times New Roman" panose="02020603050405020304" pitchFamily="18" charset="0"/>
              <a:cs typeface="Times New Roman" panose="02020603050405020304" pitchFamily="18" charset="0"/>
            </a:rPr>
            <a:t>частина 1 - «Історія України ХХ – початку ХХІ ст.»</a:t>
          </a:r>
          <a:endParaRPr lang="uk-UA" sz="1600" b="1" noProof="0" dirty="0">
            <a:latin typeface="Times New Roman" panose="02020603050405020304" pitchFamily="18" charset="0"/>
            <a:cs typeface="Times New Roman" panose="02020603050405020304" pitchFamily="18" charset="0"/>
          </a:endParaRPr>
        </a:p>
      </dgm:t>
    </dgm:pt>
    <dgm:pt modelId="{E770395F-844B-4FD6-A27C-36DCD4093A56}" type="parTrans" cxnId="{C8747652-2400-4997-A112-FF74ED493440}">
      <dgm:prSet/>
      <dgm:spPr/>
      <dgm:t>
        <a:bodyPr/>
        <a:lstStyle/>
        <a:p>
          <a:endParaRPr lang="ru-RU" sz="1600">
            <a:solidFill>
              <a:schemeClr val="tx2">
                <a:lumMod val="75000"/>
              </a:schemeClr>
            </a:solidFill>
            <a:latin typeface="Times New Roman" panose="02020603050405020304" pitchFamily="18" charset="0"/>
            <a:cs typeface="Times New Roman" panose="02020603050405020304" pitchFamily="18" charset="0"/>
          </a:endParaRPr>
        </a:p>
      </dgm:t>
    </dgm:pt>
    <dgm:pt modelId="{418BA31B-B729-45BA-A956-F124B654257A}" type="sibTrans" cxnId="{C8747652-2400-4997-A112-FF74ED493440}">
      <dgm:prSet/>
      <dgm:spPr/>
      <dgm:t>
        <a:bodyPr/>
        <a:lstStyle/>
        <a:p>
          <a:endParaRPr lang="ru-RU" sz="1600">
            <a:solidFill>
              <a:schemeClr val="tx2">
                <a:lumMod val="75000"/>
              </a:schemeClr>
            </a:solidFill>
            <a:latin typeface="Times New Roman" panose="02020603050405020304" pitchFamily="18" charset="0"/>
            <a:cs typeface="Times New Roman" panose="02020603050405020304" pitchFamily="18" charset="0"/>
          </a:endParaRPr>
        </a:p>
      </dgm:t>
    </dgm:pt>
    <dgm:pt modelId="{B96FDB12-5114-4444-8DFB-43236009452D}">
      <dgm:prSet phldrT="[Текст]" custT="1"/>
      <dgm:spPr/>
      <dgm:t>
        <a:bodyPr/>
        <a:lstStyle/>
        <a:p>
          <a:r>
            <a:rPr lang="uk-UA" sz="2000" b="1" i="1" noProof="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іноземні мови та математика</a:t>
          </a:r>
          <a:endParaRPr lang="uk-UA" sz="2000" b="1" i="1" noProof="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84D72538-C04D-4739-A208-F06D7293752A}" type="parTrans" cxnId="{7257389D-EDC4-4C5D-AEDB-1522CC439145}">
      <dgm:prSet/>
      <dgm:spPr/>
      <dgm:t>
        <a:bodyPr/>
        <a:lstStyle/>
        <a:p>
          <a:endParaRPr lang="ru-RU" sz="1600">
            <a:solidFill>
              <a:schemeClr val="tx2">
                <a:lumMod val="75000"/>
              </a:schemeClr>
            </a:solidFill>
            <a:latin typeface="Times New Roman" panose="02020603050405020304" pitchFamily="18" charset="0"/>
            <a:cs typeface="Times New Roman" panose="02020603050405020304" pitchFamily="18" charset="0"/>
          </a:endParaRPr>
        </a:p>
      </dgm:t>
    </dgm:pt>
    <dgm:pt modelId="{B09DF45C-CFE3-442F-8B1B-69F5B3B1280E}" type="sibTrans" cxnId="{7257389D-EDC4-4C5D-AEDB-1522CC439145}">
      <dgm:prSet/>
      <dgm:spPr/>
      <dgm:t>
        <a:bodyPr/>
        <a:lstStyle/>
        <a:p>
          <a:endParaRPr lang="ru-RU" sz="1600">
            <a:solidFill>
              <a:schemeClr val="tx2">
                <a:lumMod val="75000"/>
              </a:schemeClr>
            </a:solidFill>
            <a:latin typeface="Times New Roman" panose="02020603050405020304" pitchFamily="18" charset="0"/>
            <a:cs typeface="Times New Roman" panose="02020603050405020304" pitchFamily="18" charset="0"/>
          </a:endParaRPr>
        </a:p>
      </dgm:t>
    </dgm:pt>
    <dgm:pt modelId="{B65BD6C9-A2C0-442B-B095-AADA368ECB57}">
      <dgm:prSet custT="1"/>
      <dgm:spPr/>
      <dgm:t>
        <a:bodyPr/>
        <a:lstStyle/>
        <a:p>
          <a:pPr algn="l"/>
          <a:r>
            <a:rPr lang="uk-UA" sz="1600" b="1" i="0" noProof="0" dirty="0" smtClean="0">
              <a:latin typeface="Times New Roman" panose="02020603050405020304" pitchFamily="18" charset="0"/>
              <a:cs typeface="Times New Roman" panose="02020603050405020304" pitchFamily="18" charset="0"/>
            </a:rPr>
            <a:t>частина завдань </a:t>
          </a:r>
          <a:r>
            <a:rPr lang="uk-UA" sz="1600" b="1" i="1" noProof="0" dirty="0" smtClean="0">
              <a:latin typeface="Times New Roman" panose="02020603050405020304" pitchFamily="18" charset="0"/>
              <a:cs typeface="Times New Roman" panose="02020603050405020304" pitchFamily="18" charset="0"/>
            </a:rPr>
            <a:t>(перелік завдань зазначений у характеристиках сертифікаційних робіт)</a:t>
          </a:r>
          <a:endParaRPr lang="uk-UA" sz="1600" b="1" i="1" noProof="0" dirty="0">
            <a:latin typeface="Times New Roman" panose="02020603050405020304" pitchFamily="18" charset="0"/>
            <a:cs typeface="Times New Roman" panose="02020603050405020304" pitchFamily="18" charset="0"/>
          </a:endParaRPr>
        </a:p>
      </dgm:t>
    </dgm:pt>
    <dgm:pt modelId="{B0E93604-776A-40BB-8580-9FF638FBFE93}" type="parTrans" cxnId="{CB5EEABA-832A-4578-9B81-D00E71CE1974}">
      <dgm:prSet/>
      <dgm:spPr/>
      <dgm:t>
        <a:bodyPr/>
        <a:lstStyle/>
        <a:p>
          <a:endParaRPr lang="ru-RU">
            <a:solidFill>
              <a:schemeClr val="tx2">
                <a:lumMod val="75000"/>
              </a:schemeClr>
            </a:solidFill>
            <a:latin typeface="Times New Roman" panose="02020603050405020304" pitchFamily="18" charset="0"/>
            <a:cs typeface="Times New Roman" panose="02020603050405020304" pitchFamily="18" charset="0"/>
          </a:endParaRPr>
        </a:p>
      </dgm:t>
    </dgm:pt>
    <dgm:pt modelId="{21BB703A-3D90-4E32-AFE8-FEB546602AFA}" type="sibTrans" cxnId="{CB5EEABA-832A-4578-9B81-D00E71CE1974}">
      <dgm:prSet/>
      <dgm:spPr/>
      <dgm:t>
        <a:bodyPr/>
        <a:lstStyle/>
        <a:p>
          <a:endParaRPr lang="ru-RU">
            <a:solidFill>
              <a:schemeClr val="tx2">
                <a:lumMod val="75000"/>
              </a:schemeClr>
            </a:solidFill>
            <a:latin typeface="Times New Roman" panose="02020603050405020304" pitchFamily="18" charset="0"/>
            <a:cs typeface="Times New Roman" panose="02020603050405020304" pitchFamily="18" charset="0"/>
          </a:endParaRPr>
        </a:p>
      </dgm:t>
    </dgm:pt>
    <dgm:pt modelId="{E8B8D8D9-0862-4738-8D45-A332733BD67D}">
      <dgm:prSet custT="1"/>
      <dgm:spPr/>
      <dgm:t>
        <a:bodyPr/>
        <a:lstStyle/>
        <a:p>
          <a:r>
            <a:rPr lang="uk-UA" sz="2000" b="1" i="1" noProof="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географія, хімія, фізики, біологія</a:t>
          </a:r>
          <a:endParaRPr lang="uk-UA" sz="2000" b="1" i="1" noProof="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C1848F22-94A7-4C11-8615-634F659AEFEA}" type="parTrans" cxnId="{D49BAD47-6CD9-4B96-9826-BA87BDF6203C}">
      <dgm:prSet/>
      <dgm:spPr/>
      <dgm:t>
        <a:bodyPr/>
        <a:lstStyle/>
        <a:p>
          <a:endParaRPr lang="ru-RU">
            <a:solidFill>
              <a:schemeClr val="tx2">
                <a:lumMod val="75000"/>
              </a:schemeClr>
            </a:solidFill>
            <a:latin typeface="Times New Roman" panose="02020603050405020304" pitchFamily="18" charset="0"/>
            <a:cs typeface="Times New Roman" panose="02020603050405020304" pitchFamily="18" charset="0"/>
          </a:endParaRPr>
        </a:p>
      </dgm:t>
    </dgm:pt>
    <dgm:pt modelId="{C4257527-AD10-427E-A95C-D4DDC6CD1A57}" type="sibTrans" cxnId="{D49BAD47-6CD9-4B96-9826-BA87BDF6203C}">
      <dgm:prSet/>
      <dgm:spPr/>
      <dgm:t>
        <a:bodyPr/>
        <a:lstStyle/>
        <a:p>
          <a:endParaRPr lang="ru-RU">
            <a:solidFill>
              <a:schemeClr val="tx2">
                <a:lumMod val="75000"/>
              </a:schemeClr>
            </a:solidFill>
            <a:latin typeface="Times New Roman" panose="02020603050405020304" pitchFamily="18" charset="0"/>
            <a:cs typeface="Times New Roman" panose="02020603050405020304" pitchFamily="18" charset="0"/>
          </a:endParaRPr>
        </a:p>
      </dgm:t>
    </dgm:pt>
    <dgm:pt modelId="{FDBCC007-962B-4962-B28C-BD6B2B99EB17}">
      <dgm:prSet custT="1"/>
      <dgm:spPr/>
      <dgm:t>
        <a:bodyPr/>
        <a:lstStyle/>
        <a:p>
          <a:pPr algn="l"/>
          <a:r>
            <a:rPr lang="uk-UA" sz="1600" b="1" i="0" noProof="0" smtClean="0">
              <a:latin typeface="Times New Roman" panose="02020603050405020304" pitchFamily="18" charset="0"/>
              <a:cs typeface="Times New Roman" panose="02020603050405020304" pitchFamily="18" charset="0"/>
            </a:rPr>
            <a:t>вся</a:t>
          </a:r>
          <a:r>
            <a:rPr lang="uk-UA" sz="2400" b="1" i="0" noProof="0" smtClean="0">
              <a:latin typeface="Times New Roman" panose="02020603050405020304" pitchFamily="18" charset="0"/>
              <a:cs typeface="Times New Roman" panose="02020603050405020304" pitchFamily="18" charset="0"/>
            </a:rPr>
            <a:t> </a:t>
          </a:r>
          <a:r>
            <a:rPr lang="uk-UA" sz="1600" b="1" i="0" noProof="0" smtClean="0">
              <a:latin typeface="Times New Roman" panose="02020603050405020304" pitchFamily="18" charset="0"/>
              <a:cs typeface="Times New Roman" panose="02020603050405020304" pitchFamily="18" charset="0"/>
            </a:rPr>
            <a:t>сертифікаційна робота</a:t>
          </a:r>
          <a:endParaRPr lang="uk-UA" sz="1600" b="1" noProof="0" dirty="0">
            <a:latin typeface="Times New Roman" panose="02020603050405020304" pitchFamily="18" charset="0"/>
            <a:cs typeface="Times New Roman" panose="02020603050405020304" pitchFamily="18" charset="0"/>
          </a:endParaRPr>
        </a:p>
      </dgm:t>
    </dgm:pt>
    <dgm:pt modelId="{DC39BF09-D16E-459F-855C-A63B3DC55287}" type="parTrans" cxnId="{8AE8A028-CE66-4731-A6C3-497C4D01E64B}">
      <dgm:prSet/>
      <dgm:spPr/>
      <dgm:t>
        <a:bodyPr/>
        <a:lstStyle/>
        <a:p>
          <a:endParaRPr lang="ru-RU">
            <a:solidFill>
              <a:schemeClr val="tx2">
                <a:lumMod val="75000"/>
              </a:schemeClr>
            </a:solidFill>
            <a:latin typeface="Times New Roman" panose="02020603050405020304" pitchFamily="18" charset="0"/>
            <a:cs typeface="Times New Roman" panose="02020603050405020304" pitchFamily="18" charset="0"/>
          </a:endParaRPr>
        </a:p>
      </dgm:t>
    </dgm:pt>
    <dgm:pt modelId="{4AE4699D-791B-4D6C-8DA0-BBEB588DFAC3}" type="sibTrans" cxnId="{8AE8A028-CE66-4731-A6C3-497C4D01E64B}">
      <dgm:prSet/>
      <dgm:spPr/>
      <dgm:t>
        <a:bodyPr/>
        <a:lstStyle/>
        <a:p>
          <a:endParaRPr lang="ru-RU">
            <a:solidFill>
              <a:schemeClr val="tx2">
                <a:lumMod val="75000"/>
              </a:schemeClr>
            </a:solidFill>
            <a:latin typeface="Times New Roman" panose="02020603050405020304" pitchFamily="18" charset="0"/>
            <a:cs typeface="Times New Roman" panose="02020603050405020304" pitchFamily="18" charset="0"/>
          </a:endParaRPr>
        </a:p>
      </dgm:t>
    </dgm:pt>
    <dgm:pt modelId="{50807F7A-57FF-4FEB-926B-DC4808DF0481}" type="pres">
      <dgm:prSet presAssocID="{85F4AE79-82A0-4D58-A129-F4B77B2A28F0}" presName="linear" presStyleCnt="0">
        <dgm:presLayoutVars>
          <dgm:dir/>
          <dgm:animLvl val="lvl"/>
          <dgm:resizeHandles val="exact"/>
        </dgm:presLayoutVars>
      </dgm:prSet>
      <dgm:spPr/>
      <dgm:t>
        <a:bodyPr/>
        <a:lstStyle/>
        <a:p>
          <a:endParaRPr lang="ru-RU"/>
        </a:p>
      </dgm:t>
    </dgm:pt>
    <dgm:pt modelId="{5E57161F-EF16-4D6C-8B3F-8BE1568821CB}" type="pres">
      <dgm:prSet presAssocID="{620CF35F-7594-4D17-B03B-8E36F5A19301}" presName="parentLin" presStyleCnt="0"/>
      <dgm:spPr/>
      <dgm:t>
        <a:bodyPr/>
        <a:lstStyle/>
        <a:p>
          <a:endParaRPr lang="ru-RU"/>
        </a:p>
      </dgm:t>
    </dgm:pt>
    <dgm:pt modelId="{952E1901-B99C-4C42-AC8B-5020C7819EE6}" type="pres">
      <dgm:prSet presAssocID="{620CF35F-7594-4D17-B03B-8E36F5A19301}" presName="parentLeftMargin" presStyleLbl="node1" presStyleIdx="0" presStyleCnt="4"/>
      <dgm:spPr/>
      <dgm:t>
        <a:bodyPr/>
        <a:lstStyle/>
        <a:p>
          <a:endParaRPr lang="ru-RU"/>
        </a:p>
      </dgm:t>
    </dgm:pt>
    <dgm:pt modelId="{0C3E4925-5859-4AE9-AECE-D4B0EA6FE1C0}" type="pres">
      <dgm:prSet presAssocID="{620CF35F-7594-4D17-B03B-8E36F5A19301}" presName="parentText" presStyleLbl="node1" presStyleIdx="0" presStyleCnt="4">
        <dgm:presLayoutVars>
          <dgm:chMax val="0"/>
          <dgm:bulletEnabled val="1"/>
        </dgm:presLayoutVars>
      </dgm:prSet>
      <dgm:spPr/>
      <dgm:t>
        <a:bodyPr/>
        <a:lstStyle/>
        <a:p>
          <a:endParaRPr lang="ru-RU"/>
        </a:p>
      </dgm:t>
    </dgm:pt>
    <dgm:pt modelId="{C0EE5F31-99B7-4812-ADCB-E48A0EAB858C}" type="pres">
      <dgm:prSet presAssocID="{620CF35F-7594-4D17-B03B-8E36F5A19301}" presName="negativeSpace" presStyleCnt="0"/>
      <dgm:spPr/>
      <dgm:t>
        <a:bodyPr/>
        <a:lstStyle/>
        <a:p>
          <a:endParaRPr lang="ru-RU"/>
        </a:p>
      </dgm:t>
    </dgm:pt>
    <dgm:pt modelId="{F7B4D646-561A-436D-8175-A1551D5B85D5}" type="pres">
      <dgm:prSet presAssocID="{620CF35F-7594-4D17-B03B-8E36F5A19301}" presName="childText" presStyleLbl="conFgAcc1" presStyleIdx="0" presStyleCnt="4">
        <dgm:presLayoutVars>
          <dgm:bulletEnabled val="1"/>
        </dgm:presLayoutVars>
      </dgm:prSet>
      <dgm:spPr/>
      <dgm:t>
        <a:bodyPr/>
        <a:lstStyle/>
        <a:p>
          <a:endParaRPr lang="ru-RU"/>
        </a:p>
      </dgm:t>
    </dgm:pt>
    <dgm:pt modelId="{A0B6E853-82D0-41B5-9D29-796247121AA5}" type="pres">
      <dgm:prSet presAssocID="{5CCA6244-599E-496B-B54C-00EDAE299B41}" presName="spaceBetweenRectangles" presStyleCnt="0"/>
      <dgm:spPr/>
      <dgm:t>
        <a:bodyPr/>
        <a:lstStyle/>
        <a:p>
          <a:endParaRPr lang="ru-RU"/>
        </a:p>
      </dgm:t>
    </dgm:pt>
    <dgm:pt modelId="{96D08A02-AC3D-4B3F-A56E-E9858C99E545}" type="pres">
      <dgm:prSet presAssocID="{A72B53CE-11E7-4D8C-AB31-EC6775902516}" presName="parentLin" presStyleCnt="0"/>
      <dgm:spPr/>
      <dgm:t>
        <a:bodyPr/>
        <a:lstStyle/>
        <a:p>
          <a:endParaRPr lang="ru-RU"/>
        </a:p>
      </dgm:t>
    </dgm:pt>
    <dgm:pt modelId="{76FFDCE3-BE17-4969-85C5-43E70B140576}" type="pres">
      <dgm:prSet presAssocID="{A72B53CE-11E7-4D8C-AB31-EC6775902516}" presName="parentLeftMargin" presStyleLbl="node1" presStyleIdx="0" presStyleCnt="4"/>
      <dgm:spPr/>
      <dgm:t>
        <a:bodyPr/>
        <a:lstStyle/>
        <a:p>
          <a:endParaRPr lang="ru-RU"/>
        </a:p>
      </dgm:t>
    </dgm:pt>
    <dgm:pt modelId="{6EEF53A8-44B5-4601-9252-D0E226B0A9E5}" type="pres">
      <dgm:prSet presAssocID="{A72B53CE-11E7-4D8C-AB31-EC6775902516}" presName="parentText" presStyleLbl="node1" presStyleIdx="1" presStyleCnt="4">
        <dgm:presLayoutVars>
          <dgm:chMax val="0"/>
          <dgm:bulletEnabled val="1"/>
        </dgm:presLayoutVars>
      </dgm:prSet>
      <dgm:spPr/>
      <dgm:t>
        <a:bodyPr/>
        <a:lstStyle/>
        <a:p>
          <a:endParaRPr lang="ru-RU"/>
        </a:p>
      </dgm:t>
    </dgm:pt>
    <dgm:pt modelId="{936CF6B0-D0DC-4DB7-9EB4-9517B414E982}" type="pres">
      <dgm:prSet presAssocID="{A72B53CE-11E7-4D8C-AB31-EC6775902516}" presName="negativeSpace" presStyleCnt="0"/>
      <dgm:spPr/>
      <dgm:t>
        <a:bodyPr/>
        <a:lstStyle/>
        <a:p>
          <a:endParaRPr lang="ru-RU"/>
        </a:p>
      </dgm:t>
    </dgm:pt>
    <dgm:pt modelId="{5A9AC35E-27A5-4DC8-85D6-027B5294DA2F}" type="pres">
      <dgm:prSet presAssocID="{A72B53CE-11E7-4D8C-AB31-EC6775902516}" presName="childText" presStyleLbl="conFgAcc1" presStyleIdx="1" presStyleCnt="4">
        <dgm:presLayoutVars>
          <dgm:bulletEnabled val="1"/>
        </dgm:presLayoutVars>
      </dgm:prSet>
      <dgm:spPr/>
      <dgm:t>
        <a:bodyPr/>
        <a:lstStyle/>
        <a:p>
          <a:endParaRPr lang="ru-RU"/>
        </a:p>
      </dgm:t>
    </dgm:pt>
    <dgm:pt modelId="{68068F17-C9AA-45C4-A70D-FA1A0FE2BF40}" type="pres">
      <dgm:prSet presAssocID="{59E15E7F-0B12-4B94-9A2B-BDE62F8A7829}" presName="spaceBetweenRectangles" presStyleCnt="0"/>
      <dgm:spPr/>
      <dgm:t>
        <a:bodyPr/>
        <a:lstStyle/>
        <a:p>
          <a:endParaRPr lang="ru-RU"/>
        </a:p>
      </dgm:t>
    </dgm:pt>
    <dgm:pt modelId="{4CDFB956-D6CF-47F1-A7FE-A592E3E61546}" type="pres">
      <dgm:prSet presAssocID="{B96FDB12-5114-4444-8DFB-43236009452D}" presName="parentLin" presStyleCnt="0"/>
      <dgm:spPr/>
      <dgm:t>
        <a:bodyPr/>
        <a:lstStyle/>
        <a:p>
          <a:endParaRPr lang="ru-RU"/>
        </a:p>
      </dgm:t>
    </dgm:pt>
    <dgm:pt modelId="{8DCA55C0-6E0F-4953-A6D0-D73B88B81E89}" type="pres">
      <dgm:prSet presAssocID="{B96FDB12-5114-4444-8DFB-43236009452D}" presName="parentLeftMargin" presStyleLbl="node1" presStyleIdx="1" presStyleCnt="4"/>
      <dgm:spPr/>
      <dgm:t>
        <a:bodyPr/>
        <a:lstStyle/>
        <a:p>
          <a:endParaRPr lang="ru-RU"/>
        </a:p>
      </dgm:t>
    </dgm:pt>
    <dgm:pt modelId="{A8A193F4-757E-4EA2-93A5-683A58CFD1BB}" type="pres">
      <dgm:prSet presAssocID="{B96FDB12-5114-4444-8DFB-43236009452D}" presName="parentText" presStyleLbl="node1" presStyleIdx="2" presStyleCnt="4">
        <dgm:presLayoutVars>
          <dgm:chMax val="0"/>
          <dgm:bulletEnabled val="1"/>
        </dgm:presLayoutVars>
      </dgm:prSet>
      <dgm:spPr/>
      <dgm:t>
        <a:bodyPr/>
        <a:lstStyle/>
        <a:p>
          <a:endParaRPr lang="ru-RU"/>
        </a:p>
      </dgm:t>
    </dgm:pt>
    <dgm:pt modelId="{2B0C68B7-3865-4983-8C7F-4914BFB30AEA}" type="pres">
      <dgm:prSet presAssocID="{B96FDB12-5114-4444-8DFB-43236009452D}" presName="negativeSpace" presStyleCnt="0"/>
      <dgm:spPr/>
      <dgm:t>
        <a:bodyPr/>
        <a:lstStyle/>
        <a:p>
          <a:endParaRPr lang="ru-RU"/>
        </a:p>
      </dgm:t>
    </dgm:pt>
    <dgm:pt modelId="{E211B17C-5B08-4400-91CD-E75F7A4EACE2}" type="pres">
      <dgm:prSet presAssocID="{B96FDB12-5114-4444-8DFB-43236009452D}" presName="childText" presStyleLbl="conFgAcc1" presStyleIdx="2" presStyleCnt="4">
        <dgm:presLayoutVars>
          <dgm:bulletEnabled val="1"/>
        </dgm:presLayoutVars>
      </dgm:prSet>
      <dgm:spPr/>
      <dgm:t>
        <a:bodyPr/>
        <a:lstStyle/>
        <a:p>
          <a:endParaRPr lang="ru-RU"/>
        </a:p>
      </dgm:t>
    </dgm:pt>
    <dgm:pt modelId="{3766EB4F-A87E-490F-954A-09FF7903EA83}" type="pres">
      <dgm:prSet presAssocID="{B09DF45C-CFE3-442F-8B1B-69F5B3B1280E}" presName="spaceBetweenRectangles" presStyleCnt="0"/>
      <dgm:spPr/>
      <dgm:t>
        <a:bodyPr/>
        <a:lstStyle/>
        <a:p>
          <a:endParaRPr lang="ru-RU"/>
        </a:p>
      </dgm:t>
    </dgm:pt>
    <dgm:pt modelId="{5A511AB2-F69C-4A20-BE16-5E75C151DE4E}" type="pres">
      <dgm:prSet presAssocID="{E8B8D8D9-0862-4738-8D45-A332733BD67D}" presName="parentLin" presStyleCnt="0"/>
      <dgm:spPr/>
      <dgm:t>
        <a:bodyPr/>
        <a:lstStyle/>
        <a:p>
          <a:endParaRPr lang="ru-RU"/>
        </a:p>
      </dgm:t>
    </dgm:pt>
    <dgm:pt modelId="{1A62F795-3331-4274-94A5-73460C50C77B}" type="pres">
      <dgm:prSet presAssocID="{E8B8D8D9-0862-4738-8D45-A332733BD67D}" presName="parentLeftMargin" presStyleLbl="node1" presStyleIdx="2" presStyleCnt="4"/>
      <dgm:spPr/>
      <dgm:t>
        <a:bodyPr/>
        <a:lstStyle/>
        <a:p>
          <a:endParaRPr lang="ru-RU"/>
        </a:p>
      </dgm:t>
    </dgm:pt>
    <dgm:pt modelId="{8F2AF6E6-2594-4B71-B6D8-A1C96BA85394}" type="pres">
      <dgm:prSet presAssocID="{E8B8D8D9-0862-4738-8D45-A332733BD67D}" presName="parentText" presStyleLbl="node1" presStyleIdx="3" presStyleCnt="4">
        <dgm:presLayoutVars>
          <dgm:chMax val="0"/>
          <dgm:bulletEnabled val="1"/>
        </dgm:presLayoutVars>
      </dgm:prSet>
      <dgm:spPr/>
      <dgm:t>
        <a:bodyPr/>
        <a:lstStyle/>
        <a:p>
          <a:endParaRPr lang="ru-RU"/>
        </a:p>
      </dgm:t>
    </dgm:pt>
    <dgm:pt modelId="{0D16FEF0-2643-4F27-A9EF-8697759B50A0}" type="pres">
      <dgm:prSet presAssocID="{E8B8D8D9-0862-4738-8D45-A332733BD67D}" presName="negativeSpace" presStyleCnt="0"/>
      <dgm:spPr/>
      <dgm:t>
        <a:bodyPr/>
        <a:lstStyle/>
        <a:p>
          <a:endParaRPr lang="ru-RU"/>
        </a:p>
      </dgm:t>
    </dgm:pt>
    <dgm:pt modelId="{E359D220-D167-4973-918A-979B2D5B8BFC}" type="pres">
      <dgm:prSet presAssocID="{E8B8D8D9-0862-4738-8D45-A332733BD67D}" presName="childText" presStyleLbl="conFgAcc1" presStyleIdx="3" presStyleCnt="4">
        <dgm:presLayoutVars>
          <dgm:bulletEnabled val="1"/>
        </dgm:presLayoutVars>
      </dgm:prSet>
      <dgm:spPr/>
      <dgm:t>
        <a:bodyPr/>
        <a:lstStyle/>
        <a:p>
          <a:endParaRPr lang="ru-RU"/>
        </a:p>
      </dgm:t>
    </dgm:pt>
  </dgm:ptLst>
  <dgm:cxnLst>
    <dgm:cxn modelId="{8AE8A028-CE66-4731-A6C3-497C4D01E64B}" srcId="{E8B8D8D9-0862-4738-8D45-A332733BD67D}" destId="{FDBCC007-962B-4962-B28C-BD6B2B99EB17}" srcOrd="0" destOrd="0" parTransId="{DC39BF09-D16E-459F-855C-A63B3DC55287}" sibTransId="{4AE4699D-791B-4D6C-8DA0-BBEB588DFAC3}"/>
    <dgm:cxn modelId="{8AA26324-C3EF-4C1E-9786-AD33D3F5A6B5}" type="presOf" srcId="{B96FDB12-5114-4444-8DFB-43236009452D}" destId="{A8A193F4-757E-4EA2-93A5-683A58CFD1BB}" srcOrd="1" destOrd="0" presId="urn:microsoft.com/office/officeart/2005/8/layout/list1"/>
    <dgm:cxn modelId="{1E67EC5A-A280-4702-BBF2-AAD1EA192941}" type="presOf" srcId="{B96FDB12-5114-4444-8DFB-43236009452D}" destId="{8DCA55C0-6E0F-4953-A6D0-D73B88B81E89}" srcOrd="0" destOrd="0" presId="urn:microsoft.com/office/officeart/2005/8/layout/list1"/>
    <dgm:cxn modelId="{57F26D36-E0B2-4D30-ACDE-8ECC62CC9EA1}" srcId="{85F4AE79-82A0-4D58-A129-F4B77B2A28F0}" destId="{620CF35F-7594-4D17-B03B-8E36F5A19301}" srcOrd="0" destOrd="0" parTransId="{10D18467-10B9-4794-83CE-E9DA051ED770}" sibTransId="{5CCA6244-599E-496B-B54C-00EDAE299B41}"/>
    <dgm:cxn modelId="{CB5EEABA-832A-4578-9B81-D00E71CE1974}" srcId="{B96FDB12-5114-4444-8DFB-43236009452D}" destId="{B65BD6C9-A2C0-442B-B095-AADA368ECB57}" srcOrd="0" destOrd="0" parTransId="{B0E93604-776A-40BB-8580-9FF638FBFE93}" sibTransId="{21BB703A-3D90-4E32-AFE8-FEB546602AFA}"/>
    <dgm:cxn modelId="{7AD29A60-71E1-454B-90B0-71271C113AED}" srcId="{85F4AE79-82A0-4D58-A129-F4B77B2A28F0}" destId="{A72B53CE-11E7-4D8C-AB31-EC6775902516}" srcOrd="1" destOrd="0" parTransId="{D190E882-8203-4372-B0A1-797AC7A43B27}" sibTransId="{59E15E7F-0B12-4B94-9A2B-BDE62F8A7829}"/>
    <dgm:cxn modelId="{C42CA679-CD81-499C-860F-8E8C2C6A3D26}" type="presOf" srcId="{620CF35F-7594-4D17-B03B-8E36F5A19301}" destId="{952E1901-B99C-4C42-AC8B-5020C7819EE6}" srcOrd="0" destOrd="0" presId="urn:microsoft.com/office/officeart/2005/8/layout/list1"/>
    <dgm:cxn modelId="{AC050EE4-4184-485B-809E-3DF809E8B942}" type="presOf" srcId="{B65BD6C9-A2C0-442B-B095-AADA368ECB57}" destId="{E211B17C-5B08-4400-91CD-E75F7A4EACE2}" srcOrd="0" destOrd="0" presId="urn:microsoft.com/office/officeart/2005/8/layout/list1"/>
    <dgm:cxn modelId="{36A114AA-65AC-4CF9-ADDE-640AD806B6FE}" type="presOf" srcId="{C18E1774-37CA-45AF-911D-6161EB060912}" destId="{5A9AC35E-27A5-4DC8-85D6-027B5294DA2F}" srcOrd="0" destOrd="0" presId="urn:microsoft.com/office/officeart/2005/8/layout/list1"/>
    <dgm:cxn modelId="{E50BC075-01B6-4A17-A4A7-6BCBAE929291}" type="presOf" srcId="{85F4AE79-82A0-4D58-A129-F4B77B2A28F0}" destId="{50807F7A-57FF-4FEB-926B-DC4808DF0481}" srcOrd="0" destOrd="0" presId="urn:microsoft.com/office/officeart/2005/8/layout/list1"/>
    <dgm:cxn modelId="{DB8CCC07-EA05-46A5-B09E-F918A48BDA90}" type="presOf" srcId="{5BCA6A51-A1DC-4049-AB97-C1FD1F5513E4}" destId="{F7B4D646-561A-436D-8175-A1551D5B85D5}" srcOrd="0" destOrd="0" presId="urn:microsoft.com/office/officeart/2005/8/layout/list1"/>
    <dgm:cxn modelId="{D49BAD47-6CD9-4B96-9826-BA87BDF6203C}" srcId="{85F4AE79-82A0-4D58-A129-F4B77B2A28F0}" destId="{E8B8D8D9-0862-4738-8D45-A332733BD67D}" srcOrd="3" destOrd="0" parTransId="{C1848F22-94A7-4C11-8615-634F659AEFEA}" sibTransId="{C4257527-AD10-427E-A95C-D4DDC6CD1A57}"/>
    <dgm:cxn modelId="{5B77FE1D-803F-4360-B6DA-50AEBF42D12F}" type="presOf" srcId="{620CF35F-7594-4D17-B03B-8E36F5A19301}" destId="{0C3E4925-5859-4AE9-AECE-D4B0EA6FE1C0}" srcOrd="1" destOrd="0" presId="urn:microsoft.com/office/officeart/2005/8/layout/list1"/>
    <dgm:cxn modelId="{909E3CD3-56E8-4E48-B460-1560199E3AB7}" type="presOf" srcId="{A72B53CE-11E7-4D8C-AB31-EC6775902516}" destId="{6EEF53A8-44B5-4601-9252-D0E226B0A9E5}" srcOrd="1" destOrd="0" presId="urn:microsoft.com/office/officeart/2005/8/layout/list1"/>
    <dgm:cxn modelId="{2DF938AE-BEFA-4491-B915-933D511349B4}" srcId="{620CF35F-7594-4D17-B03B-8E36F5A19301}" destId="{5BCA6A51-A1DC-4049-AB97-C1FD1F5513E4}" srcOrd="0" destOrd="0" parTransId="{5E3DAA85-D97E-4C5D-8E97-80FDDAAB2CEA}" sibTransId="{14280F64-A499-464C-8A0D-E98BBD4D51CD}"/>
    <dgm:cxn modelId="{9FDBF202-B57C-40D8-9E84-0AEA7D114440}" type="presOf" srcId="{FDBCC007-962B-4962-B28C-BD6B2B99EB17}" destId="{E359D220-D167-4973-918A-979B2D5B8BFC}" srcOrd="0" destOrd="0" presId="urn:microsoft.com/office/officeart/2005/8/layout/list1"/>
    <dgm:cxn modelId="{08760363-053C-4F29-B55C-97EE7F0DD23D}" type="presOf" srcId="{A72B53CE-11E7-4D8C-AB31-EC6775902516}" destId="{76FFDCE3-BE17-4969-85C5-43E70B140576}" srcOrd="0" destOrd="0" presId="urn:microsoft.com/office/officeart/2005/8/layout/list1"/>
    <dgm:cxn modelId="{CF3D0DE6-85F6-4728-A31C-17F15C1D3948}" type="presOf" srcId="{E8B8D8D9-0862-4738-8D45-A332733BD67D}" destId="{1A62F795-3331-4274-94A5-73460C50C77B}" srcOrd="0" destOrd="0" presId="urn:microsoft.com/office/officeart/2005/8/layout/list1"/>
    <dgm:cxn modelId="{15D04818-82FC-43AF-86D3-60DAAA46F4B9}" type="presOf" srcId="{E8B8D8D9-0862-4738-8D45-A332733BD67D}" destId="{8F2AF6E6-2594-4B71-B6D8-A1C96BA85394}" srcOrd="1" destOrd="0" presId="urn:microsoft.com/office/officeart/2005/8/layout/list1"/>
    <dgm:cxn modelId="{C8747652-2400-4997-A112-FF74ED493440}" srcId="{A72B53CE-11E7-4D8C-AB31-EC6775902516}" destId="{C18E1774-37CA-45AF-911D-6161EB060912}" srcOrd="0" destOrd="0" parTransId="{E770395F-844B-4FD6-A27C-36DCD4093A56}" sibTransId="{418BA31B-B729-45BA-A956-F124B654257A}"/>
    <dgm:cxn modelId="{7257389D-EDC4-4C5D-AEDB-1522CC439145}" srcId="{85F4AE79-82A0-4D58-A129-F4B77B2A28F0}" destId="{B96FDB12-5114-4444-8DFB-43236009452D}" srcOrd="2" destOrd="0" parTransId="{84D72538-C04D-4739-A208-F06D7293752A}" sibTransId="{B09DF45C-CFE3-442F-8B1B-69F5B3B1280E}"/>
    <dgm:cxn modelId="{25E3848F-AF19-4271-81C9-9EEA754232B3}" type="presParOf" srcId="{50807F7A-57FF-4FEB-926B-DC4808DF0481}" destId="{5E57161F-EF16-4D6C-8B3F-8BE1568821CB}" srcOrd="0" destOrd="0" presId="urn:microsoft.com/office/officeart/2005/8/layout/list1"/>
    <dgm:cxn modelId="{921E6A97-138F-44C9-ADBC-99DF4F66A0A0}" type="presParOf" srcId="{5E57161F-EF16-4D6C-8B3F-8BE1568821CB}" destId="{952E1901-B99C-4C42-AC8B-5020C7819EE6}" srcOrd="0" destOrd="0" presId="urn:microsoft.com/office/officeart/2005/8/layout/list1"/>
    <dgm:cxn modelId="{A2F9187E-D7B3-4E46-8CD6-13F62DA1AB9A}" type="presParOf" srcId="{5E57161F-EF16-4D6C-8B3F-8BE1568821CB}" destId="{0C3E4925-5859-4AE9-AECE-D4B0EA6FE1C0}" srcOrd="1" destOrd="0" presId="urn:microsoft.com/office/officeart/2005/8/layout/list1"/>
    <dgm:cxn modelId="{1FC2B04D-41E7-41F8-AE3F-84D34C1D47CB}" type="presParOf" srcId="{50807F7A-57FF-4FEB-926B-DC4808DF0481}" destId="{C0EE5F31-99B7-4812-ADCB-E48A0EAB858C}" srcOrd="1" destOrd="0" presId="urn:microsoft.com/office/officeart/2005/8/layout/list1"/>
    <dgm:cxn modelId="{B9E4F92B-2CBD-4827-B2E3-0D9BA61A4692}" type="presParOf" srcId="{50807F7A-57FF-4FEB-926B-DC4808DF0481}" destId="{F7B4D646-561A-436D-8175-A1551D5B85D5}" srcOrd="2" destOrd="0" presId="urn:microsoft.com/office/officeart/2005/8/layout/list1"/>
    <dgm:cxn modelId="{52E2F229-4AE0-4C1D-A482-2EFA539A23DC}" type="presParOf" srcId="{50807F7A-57FF-4FEB-926B-DC4808DF0481}" destId="{A0B6E853-82D0-41B5-9D29-796247121AA5}" srcOrd="3" destOrd="0" presId="urn:microsoft.com/office/officeart/2005/8/layout/list1"/>
    <dgm:cxn modelId="{A3504F08-14E8-4428-A8BE-6BECF598FC61}" type="presParOf" srcId="{50807F7A-57FF-4FEB-926B-DC4808DF0481}" destId="{96D08A02-AC3D-4B3F-A56E-E9858C99E545}" srcOrd="4" destOrd="0" presId="urn:microsoft.com/office/officeart/2005/8/layout/list1"/>
    <dgm:cxn modelId="{B7B62DB0-266C-48E5-B7A7-2B3E3FF44A5E}" type="presParOf" srcId="{96D08A02-AC3D-4B3F-A56E-E9858C99E545}" destId="{76FFDCE3-BE17-4969-85C5-43E70B140576}" srcOrd="0" destOrd="0" presId="urn:microsoft.com/office/officeart/2005/8/layout/list1"/>
    <dgm:cxn modelId="{398DB7C4-DFEF-490E-A195-A8D0E4696C5B}" type="presParOf" srcId="{96D08A02-AC3D-4B3F-A56E-E9858C99E545}" destId="{6EEF53A8-44B5-4601-9252-D0E226B0A9E5}" srcOrd="1" destOrd="0" presId="urn:microsoft.com/office/officeart/2005/8/layout/list1"/>
    <dgm:cxn modelId="{B84D9650-A54D-4082-917A-3E3114FBB96D}" type="presParOf" srcId="{50807F7A-57FF-4FEB-926B-DC4808DF0481}" destId="{936CF6B0-D0DC-4DB7-9EB4-9517B414E982}" srcOrd="5" destOrd="0" presId="urn:microsoft.com/office/officeart/2005/8/layout/list1"/>
    <dgm:cxn modelId="{C94848D0-B5A3-4234-BD59-A5E66FD217A7}" type="presParOf" srcId="{50807F7A-57FF-4FEB-926B-DC4808DF0481}" destId="{5A9AC35E-27A5-4DC8-85D6-027B5294DA2F}" srcOrd="6" destOrd="0" presId="urn:microsoft.com/office/officeart/2005/8/layout/list1"/>
    <dgm:cxn modelId="{41C26837-EA6B-4D89-8FAE-6225AC185013}" type="presParOf" srcId="{50807F7A-57FF-4FEB-926B-DC4808DF0481}" destId="{68068F17-C9AA-45C4-A70D-FA1A0FE2BF40}" srcOrd="7" destOrd="0" presId="urn:microsoft.com/office/officeart/2005/8/layout/list1"/>
    <dgm:cxn modelId="{35B00E47-AB1F-455D-BFB5-77246F4E1830}" type="presParOf" srcId="{50807F7A-57FF-4FEB-926B-DC4808DF0481}" destId="{4CDFB956-D6CF-47F1-A7FE-A592E3E61546}" srcOrd="8" destOrd="0" presId="urn:microsoft.com/office/officeart/2005/8/layout/list1"/>
    <dgm:cxn modelId="{3D3BA810-CB95-4E0D-9F6B-2102A0C9626F}" type="presParOf" srcId="{4CDFB956-D6CF-47F1-A7FE-A592E3E61546}" destId="{8DCA55C0-6E0F-4953-A6D0-D73B88B81E89}" srcOrd="0" destOrd="0" presId="urn:microsoft.com/office/officeart/2005/8/layout/list1"/>
    <dgm:cxn modelId="{26541F8D-1C9E-4D68-B563-C5F2039CB3D7}" type="presParOf" srcId="{4CDFB956-D6CF-47F1-A7FE-A592E3E61546}" destId="{A8A193F4-757E-4EA2-93A5-683A58CFD1BB}" srcOrd="1" destOrd="0" presId="urn:microsoft.com/office/officeart/2005/8/layout/list1"/>
    <dgm:cxn modelId="{A787D0BA-CE0C-4373-BCA3-18B3C0C86149}" type="presParOf" srcId="{50807F7A-57FF-4FEB-926B-DC4808DF0481}" destId="{2B0C68B7-3865-4983-8C7F-4914BFB30AEA}" srcOrd="9" destOrd="0" presId="urn:microsoft.com/office/officeart/2005/8/layout/list1"/>
    <dgm:cxn modelId="{32EC9546-9965-4E1D-A879-49BE43CE075D}" type="presParOf" srcId="{50807F7A-57FF-4FEB-926B-DC4808DF0481}" destId="{E211B17C-5B08-4400-91CD-E75F7A4EACE2}" srcOrd="10" destOrd="0" presId="urn:microsoft.com/office/officeart/2005/8/layout/list1"/>
    <dgm:cxn modelId="{A74BA7F4-0BB4-45D1-A95E-DAF167B30CD8}" type="presParOf" srcId="{50807F7A-57FF-4FEB-926B-DC4808DF0481}" destId="{3766EB4F-A87E-490F-954A-09FF7903EA83}" srcOrd="11" destOrd="0" presId="urn:microsoft.com/office/officeart/2005/8/layout/list1"/>
    <dgm:cxn modelId="{724DDCAA-E06E-4F66-AA47-27A646570674}" type="presParOf" srcId="{50807F7A-57FF-4FEB-926B-DC4808DF0481}" destId="{5A511AB2-F69C-4A20-BE16-5E75C151DE4E}" srcOrd="12" destOrd="0" presId="urn:microsoft.com/office/officeart/2005/8/layout/list1"/>
    <dgm:cxn modelId="{72D3900C-5F46-4669-88B1-36419106FBC3}" type="presParOf" srcId="{5A511AB2-F69C-4A20-BE16-5E75C151DE4E}" destId="{1A62F795-3331-4274-94A5-73460C50C77B}" srcOrd="0" destOrd="0" presId="urn:microsoft.com/office/officeart/2005/8/layout/list1"/>
    <dgm:cxn modelId="{E26CBF38-1EA0-4806-8804-B4069A6FEF46}" type="presParOf" srcId="{5A511AB2-F69C-4A20-BE16-5E75C151DE4E}" destId="{8F2AF6E6-2594-4B71-B6D8-A1C96BA85394}" srcOrd="1" destOrd="0" presId="urn:microsoft.com/office/officeart/2005/8/layout/list1"/>
    <dgm:cxn modelId="{F63EB10B-EB20-4252-BE60-AB90A10582FC}" type="presParOf" srcId="{50807F7A-57FF-4FEB-926B-DC4808DF0481}" destId="{0D16FEF0-2643-4F27-A9EF-8697759B50A0}" srcOrd="13" destOrd="0" presId="urn:microsoft.com/office/officeart/2005/8/layout/list1"/>
    <dgm:cxn modelId="{ED6F73CF-B253-4623-83C2-634C9EDFF7E7}" type="presParOf" srcId="{50807F7A-57FF-4FEB-926B-DC4808DF0481}" destId="{E359D220-D167-4973-918A-979B2D5B8BFC}" srcOrd="14"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B4D646-561A-436D-8175-A1551D5B85D5}">
      <dsp:nvSpPr>
        <dsp:cNvPr id="0" name=""/>
        <dsp:cNvSpPr/>
      </dsp:nvSpPr>
      <dsp:spPr>
        <a:xfrm>
          <a:off x="0" y="312156"/>
          <a:ext cx="11134725" cy="708750"/>
        </a:xfrm>
        <a:prstGeom prst="rect">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64178" tIns="374904" rIns="864178" bIns="113792" numCol="1" spcCol="1270" anchor="t" anchorCtr="0">
          <a:noAutofit/>
        </a:bodyPr>
        <a:lstStyle/>
        <a:p>
          <a:pPr marL="171450" lvl="1" indent="-171450" algn="l" defTabSz="711200">
            <a:lnSpc>
              <a:spcPct val="90000"/>
            </a:lnSpc>
            <a:spcBef>
              <a:spcPct val="0"/>
            </a:spcBef>
            <a:spcAft>
              <a:spcPct val="15000"/>
            </a:spcAft>
            <a:buChar char="••"/>
          </a:pPr>
          <a:r>
            <a:rPr lang="uk-UA" sz="1600" b="1" i="0" kern="1200" noProof="0" smtClean="0">
              <a:latin typeface="Times New Roman" panose="02020603050405020304" pitchFamily="18" charset="0"/>
              <a:cs typeface="Times New Roman" panose="02020603050405020304" pitchFamily="18" charset="0"/>
            </a:rPr>
            <a:t>частини «Українська мова» і «Власне висловлення»</a:t>
          </a:r>
          <a:endParaRPr lang="uk-UA" sz="1600" b="1" i="0" kern="1200" noProof="0" dirty="0">
            <a:latin typeface="Times New Roman" panose="02020603050405020304" pitchFamily="18" charset="0"/>
            <a:cs typeface="Times New Roman" panose="02020603050405020304" pitchFamily="18" charset="0"/>
          </a:endParaRPr>
        </a:p>
      </dsp:txBody>
      <dsp:txXfrm>
        <a:off x="0" y="312156"/>
        <a:ext cx="11134725" cy="708750"/>
      </dsp:txXfrm>
    </dsp:sp>
    <dsp:sp modelId="{0C3E4925-5859-4AE9-AECE-D4B0EA6FE1C0}">
      <dsp:nvSpPr>
        <dsp:cNvPr id="0" name=""/>
        <dsp:cNvSpPr/>
      </dsp:nvSpPr>
      <dsp:spPr>
        <a:xfrm>
          <a:off x="556736" y="46476"/>
          <a:ext cx="7794307" cy="531360"/>
        </a:xfrm>
        <a:prstGeom prst="round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94606" tIns="0" rIns="294606" bIns="0" numCol="1" spcCol="1270" anchor="ctr" anchorCtr="0">
          <a:noAutofit/>
        </a:bodyPr>
        <a:lstStyle/>
        <a:p>
          <a:pPr lvl="0" algn="l" defTabSz="889000">
            <a:lnSpc>
              <a:spcPct val="90000"/>
            </a:lnSpc>
            <a:spcBef>
              <a:spcPct val="0"/>
            </a:spcBef>
            <a:spcAft>
              <a:spcPct val="35000"/>
            </a:spcAft>
          </a:pPr>
          <a:r>
            <a:rPr lang="uk-UA" sz="2000" b="1" i="1" kern="1200" noProof="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українська мова і література</a:t>
          </a:r>
          <a:endParaRPr lang="uk-UA" sz="2000" b="1" i="1" kern="1200" noProof="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sp:txBody>
      <dsp:txXfrm>
        <a:off x="582675" y="72415"/>
        <a:ext cx="7742429" cy="479482"/>
      </dsp:txXfrm>
    </dsp:sp>
    <dsp:sp modelId="{5A9AC35E-27A5-4DC8-85D6-027B5294DA2F}">
      <dsp:nvSpPr>
        <dsp:cNvPr id="0" name=""/>
        <dsp:cNvSpPr/>
      </dsp:nvSpPr>
      <dsp:spPr>
        <a:xfrm>
          <a:off x="0" y="1383786"/>
          <a:ext cx="11134725" cy="708750"/>
        </a:xfrm>
        <a:prstGeom prst="rect">
          <a:avLst/>
        </a:prstGeom>
        <a:solidFill>
          <a:schemeClr val="lt1">
            <a:alpha val="90000"/>
            <a:hueOff val="0"/>
            <a:satOff val="0"/>
            <a:lumOff val="0"/>
            <a:alphaOff val="0"/>
          </a:schemeClr>
        </a:solidFill>
        <a:ln w="6350" cap="flat" cmpd="sng" algn="ctr">
          <a:solidFill>
            <a:schemeClr val="accent3">
              <a:hueOff val="903533"/>
              <a:satOff val="33333"/>
              <a:lumOff val="-4902"/>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64178" tIns="374904" rIns="864178" bIns="113792" numCol="1" spcCol="1270" anchor="t" anchorCtr="0">
          <a:noAutofit/>
        </a:bodyPr>
        <a:lstStyle/>
        <a:p>
          <a:pPr marL="171450" lvl="1" indent="-171450" algn="l" defTabSz="711200">
            <a:lnSpc>
              <a:spcPct val="90000"/>
            </a:lnSpc>
            <a:spcBef>
              <a:spcPct val="0"/>
            </a:spcBef>
            <a:spcAft>
              <a:spcPct val="15000"/>
            </a:spcAft>
            <a:buChar char="••"/>
          </a:pPr>
          <a:r>
            <a:rPr lang="uk-UA" sz="1600" b="1" i="0" kern="1200" noProof="0" smtClean="0">
              <a:latin typeface="Times New Roman" panose="02020603050405020304" pitchFamily="18" charset="0"/>
              <a:cs typeface="Times New Roman" panose="02020603050405020304" pitchFamily="18" charset="0"/>
            </a:rPr>
            <a:t>частина 1 - «Історія України ХХ – початку ХХІ ст.»</a:t>
          </a:r>
          <a:endParaRPr lang="uk-UA" sz="1600" b="1" kern="1200" noProof="0" dirty="0">
            <a:latin typeface="Times New Roman" panose="02020603050405020304" pitchFamily="18" charset="0"/>
            <a:cs typeface="Times New Roman" panose="02020603050405020304" pitchFamily="18" charset="0"/>
          </a:endParaRPr>
        </a:p>
      </dsp:txBody>
      <dsp:txXfrm>
        <a:off x="0" y="1383786"/>
        <a:ext cx="11134725" cy="708750"/>
      </dsp:txXfrm>
    </dsp:sp>
    <dsp:sp modelId="{6EEF53A8-44B5-4601-9252-D0E226B0A9E5}">
      <dsp:nvSpPr>
        <dsp:cNvPr id="0" name=""/>
        <dsp:cNvSpPr/>
      </dsp:nvSpPr>
      <dsp:spPr>
        <a:xfrm>
          <a:off x="556736" y="1118106"/>
          <a:ext cx="7794307" cy="531360"/>
        </a:xfrm>
        <a:prstGeom prst="roundRect">
          <a:avLst/>
        </a:prstGeom>
        <a:gradFill rotWithShape="0">
          <a:gsLst>
            <a:gs pos="0">
              <a:schemeClr val="accent3">
                <a:hueOff val="903533"/>
                <a:satOff val="33333"/>
                <a:lumOff val="-4902"/>
                <a:alphaOff val="0"/>
                <a:lumMod val="110000"/>
                <a:satMod val="105000"/>
                <a:tint val="67000"/>
              </a:schemeClr>
            </a:gs>
            <a:gs pos="50000">
              <a:schemeClr val="accent3">
                <a:hueOff val="903533"/>
                <a:satOff val="33333"/>
                <a:lumOff val="-4902"/>
                <a:alphaOff val="0"/>
                <a:lumMod val="105000"/>
                <a:satMod val="103000"/>
                <a:tint val="73000"/>
              </a:schemeClr>
            </a:gs>
            <a:gs pos="100000">
              <a:schemeClr val="accent3">
                <a:hueOff val="903533"/>
                <a:satOff val="33333"/>
                <a:lumOff val="-490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94606" tIns="0" rIns="294606" bIns="0" numCol="1" spcCol="1270" anchor="ctr" anchorCtr="0">
          <a:noAutofit/>
        </a:bodyPr>
        <a:lstStyle/>
        <a:p>
          <a:pPr lvl="0" algn="l" defTabSz="889000">
            <a:lnSpc>
              <a:spcPct val="90000"/>
            </a:lnSpc>
            <a:spcBef>
              <a:spcPct val="0"/>
            </a:spcBef>
            <a:spcAft>
              <a:spcPct val="35000"/>
            </a:spcAft>
          </a:pPr>
          <a:r>
            <a:rPr lang="uk-UA" sz="2000" b="1" i="1" kern="1200" noProof="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історія України</a:t>
          </a:r>
          <a:endParaRPr lang="uk-UA" sz="2000" b="1" i="1" kern="1200" noProof="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sp:txBody>
      <dsp:txXfrm>
        <a:off x="582675" y="1144045"/>
        <a:ext cx="7742429" cy="479482"/>
      </dsp:txXfrm>
    </dsp:sp>
    <dsp:sp modelId="{E211B17C-5B08-4400-91CD-E75F7A4EACE2}">
      <dsp:nvSpPr>
        <dsp:cNvPr id="0" name=""/>
        <dsp:cNvSpPr/>
      </dsp:nvSpPr>
      <dsp:spPr>
        <a:xfrm>
          <a:off x="0" y="2455417"/>
          <a:ext cx="11134725" cy="708750"/>
        </a:xfrm>
        <a:prstGeom prst="rect">
          <a:avLst/>
        </a:prstGeom>
        <a:solidFill>
          <a:schemeClr val="lt1">
            <a:alpha val="90000"/>
            <a:hueOff val="0"/>
            <a:satOff val="0"/>
            <a:lumOff val="0"/>
            <a:alphaOff val="0"/>
          </a:schemeClr>
        </a:solidFill>
        <a:ln w="6350" cap="flat" cmpd="sng" algn="ctr">
          <a:solidFill>
            <a:schemeClr val="accent3">
              <a:hueOff val="1807066"/>
              <a:satOff val="66667"/>
              <a:lumOff val="-9804"/>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64178" tIns="374904" rIns="864178" bIns="113792" numCol="1" spcCol="1270" anchor="t" anchorCtr="0">
          <a:noAutofit/>
        </a:bodyPr>
        <a:lstStyle/>
        <a:p>
          <a:pPr marL="171450" lvl="1" indent="-171450" algn="l" defTabSz="711200">
            <a:lnSpc>
              <a:spcPct val="90000"/>
            </a:lnSpc>
            <a:spcBef>
              <a:spcPct val="0"/>
            </a:spcBef>
            <a:spcAft>
              <a:spcPct val="15000"/>
            </a:spcAft>
            <a:buChar char="••"/>
          </a:pPr>
          <a:r>
            <a:rPr lang="uk-UA" sz="1600" b="1" i="0" kern="1200" noProof="0" dirty="0" smtClean="0">
              <a:latin typeface="Times New Roman" panose="02020603050405020304" pitchFamily="18" charset="0"/>
              <a:cs typeface="Times New Roman" panose="02020603050405020304" pitchFamily="18" charset="0"/>
            </a:rPr>
            <a:t>частина завдань </a:t>
          </a:r>
          <a:r>
            <a:rPr lang="uk-UA" sz="1600" b="1" i="1" kern="1200" noProof="0" dirty="0" smtClean="0">
              <a:latin typeface="Times New Roman" panose="02020603050405020304" pitchFamily="18" charset="0"/>
              <a:cs typeface="Times New Roman" panose="02020603050405020304" pitchFamily="18" charset="0"/>
            </a:rPr>
            <a:t>(перелік завдань зазначений у характеристиках сертифікаційних робіт)</a:t>
          </a:r>
          <a:endParaRPr lang="uk-UA" sz="1600" b="1" i="1" kern="1200" noProof="0" dirty="0">
            <a:latin typeface="Times New Roman" panose="02020603050405020304" pitchFamily="18" charset="0"/>
            <a:cs typeface="Times New Roman" panose="02020603050405020304" pitchFamily="18" charset="0"/>
          </a:endParaRPr>
        </a:p>
      </dsp:txBody>
      <dsp:txXfrm>
        <a:off x="0" y="2455417"/>
        <a:ext cx="11134725" cy="708750"/>
      </dsp:txXfrm>
    </dsp:sp>
    <dsp:sp modelId="{A8A193F4-757E-4EA2-93A5-683A58CFD1BB}">
      <dsp:nvSpPr>
        <dsp:cNvPr id="0" name=""/>
        <dsp:cNvSpPr/>
      </dsp:nvSpPr>
      <dsp:spPr>
        <a:xfrm>
          <a:off x="556736" y="2189737"/>
          <a:ext cx="7794307" cy="531360"/>
        </a:xfrm>
        <a:prstGeom prst="roundRect">
          <a:avLst/>
        </a:prstGeom>
        <a:gradFill rotWithShape="0">
          <a:gsLst>
            <a:gs pos="0">
              <a:schemeClr val="accent3">
                <a:hueOff val="1807066"/>
                <a:satOff val="66667"/>
                <a:lumOff val="-9804"/>
                <a:alphaOff val="0"/>
                <a:lumMod val="110000"/>
                <a:satMod val="105000"/>
                <a:tint val="67000"/>
              </a:schemeClr>
            </a:gs>
            <a:gs pos="50000">
              <a:schemeClr val="accent3">
                <a:hueOff val="1807066"/>
                <a:satOff val="66667"/>
                <a:lumOff val="-9804"/>
                <a:alphaOff val="0"/>
                <a:lumMod val="105000"/>
                <a:satMod val="103000"/>
                <a:tint val="73000"/>
              </a:schemeClr>
            </a:gs>
            <a:gs pos="100000">
              <a:schemeClr val="accent3">
                <a:hueOff val="1807066"/>
                <a:satOff val="66667"/>
                <a:lumOff val="-980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94606" tIns="0" rIns="294606" bIns="0" numCol="1" spcCol="1270" anchor="ctr" anchorCtr="0">
          <a:noAutofit/>
        </a:bodyPr>
        <a:lstStyle/>
        <a:p>
          <a:pPr lvl="0" algn="l" defTabSz="889000">
            <a:lnSpc>
              <a:spcPct val="90000"/>
            </a:lnSpc>
            <a:spcBef>
              <a:spcPct val="0"/>
            </a:spcBef>
            <a:spcAft>
              <a:spcPct val="35000"/>
            </a:spcAft>
          </a:pPr>
          <a:r>
            <a:rPr lang="uk-UA" sz="2000" b="1" i="1" kern="1200" noProof="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іноземні мови та математика</a:t>
          </a:r>
          <a:endParaRPr lang="uk-UA" sz="2000" b="1" i="1" kern="1200" noProof="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sp:txBody>
      <dsp:txXfrm>
        <a:off x="582675" y="2215676"/>
        <a:ext cx="7742429" cy="479482"/>
      </dsp:txXfrm>
    </dsp:sp>
    <dsp:sp modelId="{E359D220-D167-4973-918A-979B2D5B8BFC}">
      <dsp:nvSpPr>
        <dsp:cNvPr id="0" name=""/>
        <dsp:cNvSpPr/>
      </dsp:nvSpPr>
      <dsp:spPr>
        <a:xfrm>
          <a:off x="0" y="3527047"/>
          <a:ext cx="11134725" cy="807975"/>
        </a:xfrm>
        <a:prstGeom prst="rect">
          <a:avLst/>
        </a:prstGeom>
        <a:solidFill>
          <a:schemeClr val="lt1">
            <a:alpha val="90000"/>
            <a:hueOff val="0"/>
            <a:satOff val="0"/>
            <a:lumOff val="0"/>
            <a:alphaOff val="0"/>
          </a:schemeClr>
        </a:solidFill>
        <a:ln w="6350" cap="flat" cmpd="sng" algn="ctr">
          <a:solidFill>
            <a:schemeClr val="accent3">
              <a:hueOff val="2710599"/>
              <a:satOff val="100000"/>
              <a:lumOff val="-14706"/>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64178" tIns="374904" rIns="864178" bIns="113792" numCol="1" spcCol="1270" anchor="t" anchorCtr="0">
          <a:noAutofit/>
        </a:bodyPr>
        <a:lstStyle/>
        <a:p>
          <a:pPr marL="171450" lvl="1" indent="-171450" algn="l" defTabSz="711200">
            <a:lnSpc>
              <a:spcPct val="90000"/>
            </a:lnSpc>
            <a:spcBef>
              <a:spcPct val="0"/>
            </a:spcBef>
            <a:spcAft>
              <a:spcPct val="15000"/>
            </a:spcAft>
            <a:buChar char="••"/>
          </a:pPr>
          <a:r>
            <a:rPr lang="uk-UA" sz="1600" b="1" i="0" kern="1200" noProof="0" smtClean="0">
              <a:latin typeface="Times New Roman" panose="02020603050405020304" pitchFamily="18" charset="0"/>
              <a:cs typeface="Times New Roman" panose="02020603050405020304" pitchFamily="18" charset="0"/>
            </a:rPr>
            <a:t>вся</a:t>
          </a:r>
          <a:r>
            <a:rPr lang="uk-UA" sz="2400" b="1" i="0" kern="1200" noProof="0" smtClean="0">
              <a:latin typeface="Times New Roman" panose="02020603050405020304" pitchFamily="18" charset="0"/>
              <a:cs typeface="Times New Roman" panose="02020603050405020304" pitchFamily="18" charset="0"/>
            </a:rPr>
            <a:t> </a:t>
          </a:r>
          <a:r>
            <a:rPr lang="uk-UA" sz="1600" b="1" i="0" kern="1200" noProof="0" smtClean="0">
              <a:latin typeface="Times New Roman" panose="02020603050405020304" pitchFamily="18" charset="0"/>
              <a:cs typeface="Times New Roman" panose="02020603050405020304" pitchFamily="18" charset="0"/>
            </a:rPr>
            <a:t>сертифікаційна робота</a:t>
          </a:r>
          <a:endParaRPr lang="uk-UA" sz="1600" b="1" kern="1200" noProof="0" dirty="0">
            <a:latin typeface="Times New Roman" panose="02020603050405020304" pitchFamily="18" charset="0"/>
            <a:cs typeface="Times New Roman" panose="02020603050405020304" pitchFamily="18" charset="0"/>
          </a:endParaRPr>
        </a:p>
      </dsp:txBody>
      <dsp:txXfrm>
        <a:off x="0" y="3527047"/>
        <a:ext cx="11134725" cy="807975"/>
      </dsp:txXfrm>
    </dsp:sp>
    <dsp:sp modelId="{8F2AF6E6-2594-4B71-B6D8-A1C96BA85394}">
      <dsp:nvSpPr>
        <dsp:cNvPr id="0" name=""/>
        <dsp:cNvSpPr/>
      </dsp:nvSpPr>
      <dsp:spPr>
        <a:xfrm>
          <a:off x="556736" y="3261367"/>
          <a:ext cx="7794307" cy="531360"/>
        </a:xfrm>
        <a:prstGeom prst="roundRect">
          <a:avLst/>
        </a:prstGeom>
        <a:gradFill rotWithShape="0">
          <a:gsLst>
            <a:gs pos="0">
              <a:schemeClr val="accent3">
                <a:hueOff val="2710599"/>
                <a:satOff val="100000"/>
                <a:lumOff val="-14706"/>
                <a:alphaOff val="0"/>
                <a:lumMod val="110000"/>
                <a:satMod val="105000"/>
                <a:tint val="67000"/>
              </a:schemeClr>
            </a:gs>
            <a:gs pos="50000">
              <a:schemeClr val="accent3">
                <a:hueOff val="2710599"/>
                <a:satOff val="100000"/>
                <a:lumOff val="-14706"/>
                <a:alphaOff val="0"/>
                <a:lumMod val="105000"/>
                <a:satMod val="103000"/>
                <a:tint val="73000"/>
              </a:schemeClr>
            </a:gs>
            <a:gs pos="100000">
              <a:schemeClr val="accent3">
                <a:hueOff val="2710599"/>
                <a:satOff val="100000"/>
                <a:lumOff val="-1470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94606" tIns="0" rIns="294606" bIns="0" numCol="1" spcCol="1270" anchor="ctr" anchorCtr="0">
          <a:noAutofit/>
        </a:bodyPr>
        <a:lstStyle/>
        <a:p>
          <a:pPr lvl="0" algn="l" defTabSz="889000">
            <a:lnSpc>
              <a:spcPct val="90000"/>
            </a:lnSpc>
            <a:spcBef>
              <a:spcPct val="0"/>
            </a:spcBef>
            <a:spcAft>
              <a:spcPct val="35000"/>
            </a:spcAft>
          </a:pPr>
          <a:r>
            <a:rPr lang="uk-UA" sz="2000" b="1" i="1" kern="1200" noProof="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географія, хімія, фізики, біологія</a:t>
          </a:r>
          <a:endParaRPr lang="uk-UA" sz="2000" b="1" i="1" kern="1200" noProof="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sp:txBody>
      <dsp:txXfrm>
        <a:off x="582675" y="3287306"/>
        <a:ext cx="7742429" cy="47948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15373" y="0"/>
            <a:ext cx="2918831" cy="495029"/>
          </a:xfrm>
          <a:prstGeom prst="rect">
            <a:avLst/>
          </a:prstGeom>
        </p:spPr>
        <p:txBody>
          <a:bodyPr vert="horz" lIns="91440" tIns="45720" rIns="91440" bIns="45720" rtlCol="0"/>
          <a:lstStyle>
            <a:lvl1pPr algn="r">
              <a:defRPr sz="1200"/>
            </a:lvl1pPr>
          </a:lstStyle>
          <a:p>
            <a:fld id="{8BE9EEA9-01A5-494D-B577-B44BDB51D04D}" type="datetimeFigureOut">
              <a:rPr lang="ru-RU" smtClean="0"/>
              <a:t>30.01.2019</a:t>
            </a:fld>
            <a:endParaRPr lang="ru-RU"/>
          </a:p>
        </p:txBody>
      </p:sp>
      <p:sp>
        <p:nvSpPr>
          <p:cNvPr id="4" name="Нижний колонтитул 3"/>
          <p:cNvSpPr>
            <a:spLocks noGrp="1"/>
          </p:cNvSpPr>
          <p:nvPr>
            <p:ph type="ftr" sz="quarter" idx="2"/>
          </p:nvPr>
        </p:nvSpPr>
        <p:spPr>
          <a:xfrm>
            <a:off x="0" y="9371286"/>
            <a:ext cx="2918831" cy="495028"/>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15373" y="9371286"/>
            <a:ext cx="2918831" cy="495028"/>
          </a:xfrm>
          <a:prstGeom prst="rect">
            <a:avLst/>
          </a:prstGeom>
        </p:spPr>
        <p:txBody>
          <a:bodyPr vert="horz" lIns="91440" tIns="45720" rIns="91440" bIns="45720" rtlCol="0" anchor="b"/>
          <a:lstStyle>
            <a:lvl1pPr algn="r">
              <a:defRPr sz="1200"/>
            </a:lvl1pPr>
          </a:lstStyle>
          <a:p>
            <a:fld id="{B0F1BE33-421B-4E4A-9E10-6089FA36D223}" type="slidenum">
              <a:rPr lang="ru-RU" smtClean="0"/>
              <a:t>‹#›</a:t>
            </a:fld>
            <a:endParaRPr lang="ru-RU"/>
          </a:p>
        </p:txBody>
      </p:sp>
    </p:spTree>
    <p:extLst>
      <p:ext uri="{BB962C8B-B14F-4D97-AF65-F5344CB8AC3E}">
        <p14:creationId xmlns:p14="http://schemas.microsoft.com/office/powerpoint/2010/main" val="16343929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0DBC1DBF-029B-4778-929A-DA401945D94D}" type="datetimeFigureOut">
              <a:rPr lang="ru-RU" smtClean="0"/>
              <a:t>30.01.2019</a:t>
            </a:fld>
            <a:endParaRPr lang="ru-RU"/>
          </a:p>
        </p:txBody>
      </p:sp>
      <p:sp>
        <p:nvSpPr>
          <p:cNvPr id="4" name="Образ слайда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41FB78EA-A31A-4047-8E3F-E5190BBC148A}" type="slidenum">
              <a:rPr lang="ru-RU" smtClean="0"/>
              <a:t>‹#›</a:t>
            </a:fld>
            <a:endParaRPr lang="ru-RU"/>
          </a:p>
        </p:txBody>
      </p:sp>
    </p:spTree>
    <p:extLst>
      <p:ext uri="{BB962C8B-B14F-4D97-AF65-F5344CB8AC3E}">
        <p14:creationId xmlns:p14="http://schemas.microsoft.com/office/powerpoint/2010/main" val="6220891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1FB78EA-A31A-4047-8E3F-E5190BBC148A}" type="slidenum">
              <a:rPr lang="ru-RU" smtClean="0"/>
              <a:t>6</a:t>
            </a:fld>
            <a:endParaRPr lang="ru-RU"/>
          </a:p>
        </p:txBody>
      </p:sp>
    </p:spTree>
    <p:extLst>
      <p:ext uri="{BB962C8B-B14F-4D97-AF65-F5344CB8AC3E}">
        <p14:creationId xmlns:p14="http://schemas.microsoft.com/office/powerpoint/2010/main" val="33693237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F619347-E339-4460-AAF2-FE4753D3FE9E}" type="slidenum">
              <a:rPr lang="ru-RU" smtClean="0"/>
              <a:t>8</a:t>
            </a:fld>
            <a:endParaRPr lang="ru-RU"/>
          </a:p>
        </p:txBody>
      </p:sp>
    </p:spTree>
    <p:extLst>
      <p:ext uri="{BB962C8B-B14F-4D97-AF65-F5344CB8AC3E}">
        <p14:creationId xmlns:p14="http://schemas.microsoft.com/office/powerpoint/2010/main" val="29294083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1FB78EA-A31A-4047-8E3F-E5190BBC148A}" type="slidenum">
              <a:rPr lang="ru-RU" smtClean="0"/>
              <a:t>10</a:t>
            </a:fld>
            <a:endParaRPr lang="ru-RU"/>
          </a:p>
        </p:txBody>
      </p:sp>
    </p:spTree>
    <p:extLst>
      <p:ext uri="{BB962C8B-B14F-4D97-AF65-F5344CB8AC3E}">
        <p14:creationId xmlns:p14="http://schemas.microsoft.com/office/powerpoint/2010/main" val="27094313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F619347-E339-4460-AAF2-FE4753D3FE9E}" type="slidenum">
              <a:rPr lang="ru-RU" smtClean="0"/>
              <a:t>26</a:t>
            </a:fld>
            <a:endParaRPr lang="ru-RU"/>
          </a:p>
        </p:txBody>
      </p:sp>
    </p:spTree>
    <p:extLst>
      <p:ext uri="{BB962C8B-B14F-4D97-AF65-F5344CB8AC3E}">
        <p14:creationId xmlns:p14="http://schemas.microsoft.com/office/powerpoint/2010/main" val="15259376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F67257A7-72AA-4925-8F9F-12F48AAF5065}" type="datetimeFigureOut">
              <a:rPr lang="ru-RU" smtClean="0"/>
              <a:t>30.01.2019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8957671-5530-4EFA-B2DC-E59465A30B6A}" type="slidenum">
              <a:rPr lang="ru-RU" smtClean="0"/>
              <a:t>‹#›</a:t>
            </a:fld>
            <a:endParaRPr lang="ru-RU"/>
          </a:p>
        </p:txBody>
      </p:sp>
    </p:spTree>
    <p:extLst>
      <p:ext uri="{BB962C8B-B14F-4D97-AF65-F5344CB8AC3E}">
        <p14:creationId xmlns:p14="http://schemas.microsoft.com/office/powerpoint/2010/main" val="1925637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67257A7-72AA-4925-8F9F-12F48AAF5065}" type="datetimeFigureOut">
              <a:rPr lang="ru-RU" smtClean="0"/>
              <a:t>30.01.2019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8957671-5530-4EFA-B2DC-E59465A30B6A}" type="slidenum">
              <a:rPr lang="ru-RU" smtClean="0"/>
              <a:t>‹#›</a:t>
            </a:fld>
            <a:endParaRPr lang="ru-RU"/>
          </a:p>
        </p:txBody>
      </p:sp>
    </p:spTree>
    <p:extLst>
      <p:ext uri="{BB962C8B-B14F-4D97-AF65-F5344CB8AC3E}">
        <p14:creationId xmlns:p14="http://schemas.microsoft.com/office/powerpoint/2010/main" val="908446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67257A7-72AA-4925-8F9F-12F48AAF5065}" type="datetimeFigureOut">
              <a:rPr lang="ru-RU" smtClean="0"/>
              <a:t>30.01.2019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8957671-5530-4EFA-B2DC-E59465A30B6A}" type="slidenum">
              <a:rPr lang="ru-RU" smtClean="0"/>
              <a:t>‹#›</a:t>
            </a:fld>
            <a:endParaRPr lang="ru-RU"/>
          </a:p>
        </p:txBody>
      </p:sp>
    </p:spTree>
    <p:extLst>
      <p:ext uri="{BB962C8B-B14F-4D97-AF65-F5344CB8AC3E}">
        <p14:creationId xmlns:p14="http://schemas.microsoft.com/office/powerpoint/2010/main" val="4105700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67257A7-72AA-4925-8F9F-12F48AAF5065}" type="datetimeFigureOut">
              <a:rPr lang="ru-RU" smtClean="0"/>
              <a:t>30.01.2019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8957671-5530-4EFA-B2DC-E59465A30B6A}" type="slidenum">
              <a:rPr lang="ru-RU" smtClean="0"/>
              <a:t>‹#›</a:t>
            </a:fld>
            <a:endParaRPr lang="ru-RU"/>
          </a:p>
        </p:txBody>
      </p:sp>
    </p:spTree>
    <p:extLst>
      <p:ext uri="{BB962C8B-B14F-4D97-AF65-F5344CB8AC3E}">
        <p14:creationId xmlns:p14="http://schemas.microsoft.com/office/powerpoint/2010/main" val="21103270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F67257A7-72AA-4925-8F9F-12F48AAF5065}" type="datetimeFigureOut">
              <a:rPr lang="ru-RU" smtClean="0"/>
              <a:t>30.01.2019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8957671-5530-4EFA-B2DC-E59465A30B6A}" type="slidenum">
              <a:rPr lang="ru-RU" smtClean="0"/>
              <a:t>‹#›</a:t>
            </a:fld>
            <a:endParaRPr lang="ru-RU"/>
          </a:p>
        </p:txBody>
      </p:sp>
    </p:spTree>
    <p:extLst>
      <p:ext uri="{BB962C8B-B14F-4D97-AF65-F5344CB8AC3E}">
        <p14:creationId xmlns:p14="http://schemas.microsoft.com/office/powerpoint/2010/main" val="73102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F67257A7-72AA-4925-8F9F-12F48AAF5065}" type="datetimeFigureOut">
              <a:rPr lang="ru-RU" smtClean="0"/>
              <a:t>30.01.2019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8957671-5530-4EFA-B2DC-E59465A30B6A}" type="slidenum">
              <a:rPr lang="ru-RU" smtClean="0"/>
              <a:t>‹#›</a:t>
            </a:fld>
            <a:endParaRPr lang="ru-RU"/>
          </a:p>
        </p:txBody>
      </p:sp>
    </p:spTree>
    <p:extLst>
      <p:ext uri="{BB962C8B-B14F-4D97-AF65-F5344CB8AC3E}">
        <p14:creationId xmlns:p14="http://schemas.microsoft.com/office/powerpoint/2010/main" val="26925143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F67257A7-72AA-4925-8F9F-12F48AAF5065}" type="datetimeFigureOut">
              <a:rPr lang="ru-RU" smtClean="0"/>
              <a:t>30.01.2019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18957671-5530-4EFA-B2DC-E59465A30B6A}" type="slidenum">
              <a:rPr lang="ru-RU" smtClean="0"/>
              <a:t>‹#›</a:t>
            </a:fld>
            <a:endParaRPr lang="ru-RU"/>
          </a:p>
        </p:txBody>
      </p:sp>
    </p:spTree>
    <p:extLst>
      <p:ext uri="{BB962C8B-B14F-4D97-AF65-F5344CB8AC3E}">
        <p14:creationId xmlns:p14="http://schemas.microsoft.com/office/powerpoint/2010/main" val="321583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F67257A7-72AA-4925-8F9F-12F48AAF5065}" type="datetimeFigureOut">
              <a:rPr lang="ru-RU" smtClean="0"/>
              <a:t>30.01.2019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18957671-5530-4EFA-B2DC-E59465A30B6A}" type="slidenum">
              <a:rPr lang="ru-RU" smtClean="0"/>
              <a:t>‹#›</a:t>
            </a:fld>
            <a:endParaRPr lang="ru-RU"/>
          </a:p>
        </p:txBody>
      </p:sp>
    </p:spTree>
    <p:extLst>
      <p:ext uri="{BB962C8B-B14F-4D97-AF65-F5344CB8AC3E}">
        <p14:creationId xmlns:p14="http://schemas.microsoft.com/office/powerpoint/2010/main" val="8583705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67257A7-72AA-4925-8F9F-12F48AAF5065}" type="datetimeFigureOut">
              <a:rPr lang="ru-RU" smtClean="0"/>
              <a:t>30.01.2019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18957671-5530-4EFA-B2DC-E59465A30B6A}" type="slidenum">
              <a:rPr lang="ru-RU" smtClean="0"/>
              <a:t>‹#›</a:t>
            </a:fld>
            <a:endParaRPr lang="ru-RU"/>
          </a:p>
        </p:txBody>
      </p:sp>
    </p:spTree>
    <p:extLst>
      <p:ext uri="{BB962C8B-B14F-4D97-AF65-F5344CB8AC3E}">
        <p14:creationId xmlns:p14="http://schemas.microsoft.com/office/powerpoint/2010/main" val="37651740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F67257A7-72AA-4925-8F9F-12F48AAF5065}" type="datetimeFigureOut">
              <a:rPr lang="ru-RU" smtClean="0"/>
              <a:t>30.01.2019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8957671-5530-4EFA-B2DC-E59465A30B6A}" type="slidenum">
              <a:rPr lang="ru-RU" smtClean="0"/>
              <a:t>‹#›</a:t>
            </a:fld>
            <a:endParaRPr lang="ru-RU"/>
          </a:p>
        </p:txBody>
      </p:sp>
    </p:spTree>
    <p:extLst>
      <p:ext uri="{BB962C8B-B14F-4D97-AF65-F5344CB8AC3E}">
        <p14:creationId xmlns:p14="http://schemas.microsoft.com/office/powerpoint/2010/main" val="4072921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F67257A7-72AA-4925-8F9F-12F48AAF5065}" type="datetimeFigureOut">
              <a:rPr lang="ru-RU" smtClean="0"/>
              <a:t>30.01.2019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8957671-5530-4EFA-B2DC-E59465A30B6A}" type="slidenum">
              <a:rPr lang="ru-RU" smtClean="0"/>
              <a:t>‹#›</a:t>
            </a:fld>
            <a:endParaRPr lang="ru-RU"/>
          </a:p>
        </p:txBody>
      </p:sp>
    </p:spTree>
    <p:extLst>
      <p:ext uri="{BB962C8B-B14F-4D97-AF65-F5344CB8AC3E}">
        <p14:creationId xmlns:p14="http://schemas.microsoft.com/office/powerpoint/2010/main" val="1725737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10">
          <a:fgClr>
            <a:schemeClr val="accent1"/>
          </a:fgClr>
          <a:bgClr>
            <a:schemeClr val="bg1"/>
          </a:bgClr>
        </a:patt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7257A7-72AA-4925-8F9F-12F48AAF5065}" type="datetimeFigureOut">
              <a:rPr lang="ru-RU" smtClean="0"/>
              <a:t>30.01.2019</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957671-5530-4EFA-B2DC-E59465A30B6A}" type="slidenum">
              <a:rPr lang="ru-RU" smtClean="0"/>
              <a:t>‹#›</a:t>
            </a:fld>
            <a:endParaRPr lang="ru-RU"/>
          </a:p>
        </p:txBody>
      </p:sp>
    </p:spTree>
    <p:extLst>
      <p:ext uri="{BB962C8B-B14F-4D97-AF65-F5344CB8AC3E}">
        <p14:creationId xmlns:p14="http://schemas.microsoft.com/office/powerpoint/2010/main" val="34625938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2.png"/><Relationship Id="rId5" Type="http://schemas.openxmlformats.org/officeDocument/2006/relationships/hyperlink" Target="https://zno.testportal.com.ua/registration" TargetMode="Externa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hyperlink" Target="https://zno.testportal.com.ua/schools/login"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hyperlink" Target="mailto:org_metod@zno-kharkiv.org.ua" TargetMode="External"/><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5.tmp"/></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3" Type="http://schemas.openxmlformats.org/officeDocument/2006/relationships/hyperlink" Target="https://zno.testportal.com.ua/registration" TargetMode="External"/><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782278" y="1406188"/>
            <a:ext cx="9144000" cy="2387600"/>
          </a:xfrm>
        </p:spPr>
        <p:txBody>
          <a:bodyPr>
            <a:noAutofit/>
          </a:bodyPr>
          <a:lstStyle/>
          <a:p>
            <a:r>
              <a:rPr lang="uk-UA" sz="7200" dirty="0" smtClean="0">
                <a:solidFill>
                  <a:srgbClr val="E52754"/>
                </a:solidFill>
                <a:latin typeface="Arial Narrow" panose="020B0606020202030204" pitchFamily="34" charset="0"/>
                <a:cs typeface="Arial" panose="020B0604020202020204" pitchFamily="34" charset="0"/>
              </a:rPr>
              <a:t>Про першочергові завдання щодо підготовки до ЗНО-2019</a:t>
            </a:r>
            <a:endParaRPr lang="ru-RU" sz="7200" dirty="0">
              <a:solidFill>
                <a:srgbClr val="E52754"/>
              </a:solidFill>
              <a:latin typeface="Arial Narrow" panose="020B0606020202030204" pitchFamily="34" charset="0"/>
              <a:cs typeface="Arial" panose="020B0604020202020204" pitchFamily="34" charset="0"/>
            </a:endParaRP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3191" y="72542"/>
            <a:ext cx="2315183" cy="657033"/>
          </a:xfrm>
          <a:prstGeom prst="rect">
            <a:avLst/>
          </a:prstGeom>
        </p:spPr>
      </p:pic>
      <p:pic>
        <p:nvPicPr>
          <p:cNvPr id="4" name="Рисунок 3"/>
          <p:cNvPicPr>
            <a:picLocks noChangeAspect="1"/>
          </p:cNvPicPr>
          <p:nvPr/>
        </p:nvPicPr>
        <p:blipFill>
          <a:blip r:embed="rId3"/>
          <a:stretch>
            <a:fillRect/>
          </a:stretch>
        </p:blipFill>
        <p:spPr>
          <a:xfrm>
            <a:off x="243191" y="729575"/>
            <a:ext cx="797669" cy="6128426"/>
          </a:xfrm>
          <a:prstGeom prst="rect">
            <a:avLst/>
          </a:prstGeom>
        </p:spPr>
      </p:pic>
      <p:pic>
        <p:nvPicPr>
          <p:cNvPr id="6" name="Рисунок 5"/>
          <p:cNvPicPr>
            <a:picLocks noChangeAspect="1"/>
          </p:cNvPicPr>
          <p:nvPr/>
        </p:nvPicPr>
        <p:blipFill>
          <a:blip r:embed="rId4"/>
          <a:stretch>
            <a:fillRect/>
          </a:stretch>
        </p:blipFill>
        <p:spPr>
          <a:xfrm>
            <a:off x="6037406" y="5342752"/>
            <a:ext cx="5877053" cy="1146147"/>
          </a:xfrm>
          <a:prstGeom prst="rect">
            <a:avLst/>
          </a:prstGeom>
        </p:spPr>
      </p:pic>
    </p:spTree>
    <p:extLst>
      <p:ext uri="{BB962C8B-B14F-4D97-AF65-F5344CB8AC3E}">
        <p14:creationId xmlns:p14="http://schemas.microsoft.com/office/powerpoint/2010/main" val="31797934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963724" y="-72490"/>
            <a:ext cx="10515600" cy="887875"/>
          </a:xfrm>
        </p:spPr>
        <p:txBody>
          <a:bodyPr>
            <a:normAutofit/>
          </a:bodyPr>
          <a:lstStyle/>
          <a:p>
            <a:pPr algn="ctr"/>
            <a:r>
              <a:rPr lang="uk-UA" sz="5400" b="1" dirty="0" smtClean="0">
                <a:solidFill>
                  <a:srgbClr val="E52754"/>
                </a:solidFill>
              </a:rPr>
              <a:t>Реєстрація на сайті УЦОЯО</a:t>
            </a:r>
            <a:endParaRPr lang="ru-RU" sz="5400" b="1" dirty="0">
              <a:solidFill>
                <a:srgbClr val="E52754"/>
              </a:solidFill>
            </a:endParaRPr>
          </a:p>
        </p:txBody>
      </p:sp>
      <p:pic>
        <p:nvPicPr>
          <p:cNvPr id="7" name="Рисунок 6"/>
          <p:cNvPicPr>
            <a:picLocks noChangeAspect="1"/>
          </p:cNvPicPr>
          <p:nvPr/>
        </p:nvPicPr>
        <p:blipFill rotWithShape="1">
          <a:blip r:embed="rId3"/>
          <a:srcRect l="21141" t="64543" r="17719" b="8791"/>
          <a:stretch/>
        </p:blipFill>
        <p:spPr>
          <a:xfrm>
            <a:off x="963724" y="729574"/>
            <a:ext cx="7668126" cy="1881276"/>
          </a:xfrm>
          <a:prstGeom prst="rect">
            <a:avLst/>
          </a:prstGeom>
        </p:spPr>
      </p:pic>
      <p:sp>
        <p:nvSpPr>
          <p:cNvPr id="8" name="Прямоугольник 7"/>
          <p:cNvSpPr/>
          <p:nvPr/>
        </p:nvSpPr>
        <p:spPr>
          <a:xfrm>
            <a:off x="984594" y="1063896"/>
            <a:ext cx="1915360" cy="1574411"/>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9" name="Рисунок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6789" y="142166"/>
            <a:ext cx="1555611" cy="441472"/>
          </a:xfrm>
          <a:prstGeom prst="rect">
            <a:avLst/>
          </a:prstGeom>
        </p:spPr>
      </p:pic>
      <p:sp>
        <p:nvSpPr>
          <p:cNvPr id="3" name="Прямоугольник 2"/>
          <p:cNvSpPr/>
          <p:nvPr/>
        </p:nvSpPr>
        <p:spPr>
          <a:xfrm>
            <a:off x="8038012" y="2828143"/>
            <a:ext cx="4009518" cy="3693319"/>
          </a:xfrm>
          <a:prstGeom prst="rect">
            <a:avLst/>
          </a:prstGeom>
        </p:spPr>
        <p:txBody>
          <a:bodyPr wrap="square">
            <a:spAutoFit/>
          </a:bodyPr>
          <a:lstStyle/>
          <a:p>
            <a:pPr algn="just"/>
            <a:r>
              <a:rPr lang="uk-UA" b="1" dirty="0">
                <a:solidFill>
                  <a:srgbClr val="0D0D0D"/>
                </a:solidFill>
              </a:rPr>
              <a:t>Р</a:t>
            </a:r>
            <a:r>
              <a:rPr lang="uk-UA" b="1" dirty="0" smtClean="0">
                <a:solidFill>
                  <a:srgbClr val="0D0D0D"/>
                </a:solidFill>
              </a:rPr>
              <a:t>еєстраційну картку</a:t>
            </a:r>
            <a:r>
              <a:rPr lang="uk-UA" dirty="0" smtClean="0">
                <a:solidFill>
                  <a:srgbClr val="0D0D0D"/>
                </a:solidFill>
              </a:rPr>
              <a:t>, можна сформувати:</a:t>
            </a:r>
          </a:p>
          <a:p>
            <a:pPr marL="285750" indent="-285750" algn="just">
              <a:buFontTx/>
              <a:buChar char="-"/>
            </a:pPr>
            <a:r>
              <a:rPr lang="uk-UA" dirty="0" smtClean="0">
                <a:solidFill>
                  <a:srgbClr val="0D0D0D"/>
                </a:solidFill>
              </a:rPr>
              <a:t>самостійно, скориставшись спеціальним сервісом </a:t>
            </a:r>
            <a:r>
              <a:rPr lang="uk-UA" b="1" dirty="0" smtClean="0">
                <a:solidFill>
                  <a:srgbClr val="0D0D0D"/>
                </a:solidFill>
              </a:rPr>
              <a:t>«</a:t>
            </a:r>
            <a:r>
              <a:rPr lang="uk-UA" dirty="0" smtClean="0">
                <a:solidFill>
                  <a:srgbClr val="337AB7"/>
                </a:solidFill>
                <a:hlinkClick r:id="rId5"/>
              </a:rPr>
              <a:t>Зареєструватися</a:t>
            </a:r>
            <a:r>
              <a:rPr lang="uk-UA" b="1" dirty="0" smtClean="0">
                <a:solidFill>
                  <a:srgbClr val="0D0D0D"/>
                </a:solidFill>
              </a:rPr>
              <a:t>»</a:t>
            </a:r>
            <a:r>
              <a:rPr lang="uk-UA" dirty="0" smtClean="0">
                <a:solidFill>
                  <a:srgbClr val="0D0D0D"/>
                </a:solidFill>
              </a:rPr>
              <a:t>, розміщеним на веб-сайті УЦОЯО,</a:t>
            </a:r>
          </a:p>
          <a:p>
            <a:pPr marL="285750" indent="-285750" algn="just">
              <a:buFontTx/>
              <a:buChar char="-"/>
            </a:pPr>
            <a:r>
              <a:rPr lang="uk-UA" dirty="0" smtClean="0">
                <a:solidFill>
                  <a:srgbClr val="0D0D0D"/>
                </a:solidFill>
              </a:rPr>
              <a:t>звернутися за допомогою до особи, відповідальної за реєстрацію в закладі освіти, де особа навчається,</a:t>
            </a:r>
          </a:p>
          <a:p>
            <a:pPr marL="285750" indent="-285750" algn="just">
              <a:buFontTx/>
              <a:buChar char="-"/>
            </a:pPr>
            <a:r>
              <a:rPr lang="uk-UA" dirty="0">
                <a:solidFill>
                  <a:srgbClr val="0D0D0D"/>
                </a:solidFill>
              </a:rPr>
              <a:t>звернутися</a:t>
            </a:r>
            <a:r>
              <a:rPr lang="uk-UA" dirty="0" smtClean="0"/>
              <a:t> за допомогою до працівника пункту реєстрації</a:t>
            </a:r>
            <a:r>
              <a:rPr lang="uk-UA" dirty="0">
                <a:solidFill>
                  <a:srgbClr val="0D0D0D"/>
                </a:solidFill>
              </a:rPr>
              <a:t> </a:t>
            </a:r>
            <a:r>
              <a:rPr lang="uk-UA" dirty="0" smtClean="0">
                <a:solidFill>
                  <a:srgbClr val="0D0D0D"/>
                </a:solidFill>
              </a:rPr>
              <a:t>(адреси ПР розміщені на сайті ХРЦОЯО)</a:t>
            </a:r>
            <a:endParaRPr lang="uk-UA" b="0" i="0" dirty="0">
              <a:solidFill>
                <a:srgbClr val="0D0D0D"/>
              </a:solidFill>
              <a:effectLst/>
            </a:endParaRPr>
          </a:p>
        </p:txBody>
      </p:sp>
      <p:pic>
        <p:nvPicPr>
          <p:cNvPr id="11" name="Рисунок 10"/>
          <p:cNvPicPr>
            <a:picLocks noChangeAspect="1"/>
          </p:cNvPicPr>
          <p:nvPr/>
        </p:nvPicPr>
        <p:blipFill>
          <a:blip r:embed="rId6"/>
          <a:stretch>
            <a:fillRect/>
          </a:stretch>
        </p:blipFill>
        <p:spPr>
          <a:xfrm>
            <a:off x="206789" y="729574"/>
            <a:ext cx="583660" cy="6128426"/>
          </a:xfrm>
          <a:prstGeom prst="rect">
            <a:avLst/>
          </a:prstGeom>
        </p:spPr>
      </p:pic>
      <p:pic>
        <p:nvPicPr>
          <p:cNvPr id="4" name="Рисунок 3"/>
          <p:cNvPicPr>
            <a:picLocks noChangeAspect="1"/>
          </p:cNvPicPr>
          <p:nvPr/>
        </p:nvPicPr>
        <p:blipFill rotWithShape="1">
          <a:blip r:embed="rId7"/>
          <a:srcRect l="21517" t="9104" r="17289" b="7313"/>
          <a:stretch/>
        </p:blipFill>
        <p:spPr>
          <a:xfrm>
            <a:off x="1942274" y="2124078"/>
            <a:ext cx="6070775" cy="4664132"/>
          </a:xfrm>
          <a:prstGeom prst="rect">
            <a:avLst/>
          </a:prstGeom>
        </p:spPr>
      </p:pic>
      <p:sp>
        <p:nvSpPr>
          <p:cNvPr id="10" name="Прямоугольник 9"/>
          <p:cNvSpPr/>
          <p:nvPr/>
        </p:nvSpPr>
        <p:spPr>
          <a:xfrm>
            <a:off x="1861763" y="5409489"/>
            <a:ext cx="1478423" cy="273464"/>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4385195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13691" y="1505577"/>
            <a:ext cx="5376081" cy="1325563"/>
          </a:xfrm>
        </p:spPr>
        <p:txBody>
          <a:bodyPr>
            <a:noAutofit/>
          </a:bodyPr>
          <a:lstStyle/>
          <a:p>
            <a:pPr algn="just"/>
            <a:r>
              <a:rPr lang="uk-UA" sz="2800" dirty="0" smtClean="0">
                <a:latin typeface="+mn-lt"/>
              </a:rPr>
              <a:t> </a:t>
            </a:r>
            <a:br>
              <a:rPr lang="uk-UA" sz="2800" dirty="0" smtClean="0">
                <a:latin typeface="+mn-lt"/>
              </a:rPr>
            </a:br>
            <a:r>
              <a:rPr lang="uk-UA" sz="2800" dirty="0" smtClean="0">
                <a:latin typeface="+mn-lt"/>
              </a:rPr>
              <a:t>- про механізм реєстрації учнів, </a:t>
            </a:r>
            <a:br>
              <a:rPr lang="uk-UA" sz="2800" dirty="0" smtClean="0">
                <a:latin typeface="+mn-lt"/>
              </a:rPr>
            </a:br>
            <a:r>
              <a:rPr lang="uk-UA" sz="2800" dirty="0" smtClean="0">
                <a:latin typeface="+mn-lt"/>
              </a:rPr>
              <a:t>- зразки документів необхідні  для проходження державної підсумкової атестації у формі зовнішнього оцінювання,</a:t>
            </a:r>
            <a:br>
              <a:rPr lang="uk-UA" sz="2800" dirty="0" smtClean="0">
                <a:latin typeface="+mn-lt"/>
              </a:rPr>
            </a:br>
            <a:r>
              <a:rPr lang="uk-UA" sz="2800" dirty="0" smtClean="0">
                <a:latin typeface="+mn-lt"/>
              </a:rPr>
              <a:t>- інші матеріали </a:t>
            </a:r>
            <a:endParaRPr lang="uk-UA" sz="2800" dirty="0">
              <a:latin typeface="+mn-lt"/>
            </a:endParaRPr>
          </a:p>
        </p:txBody>
      </p:sp>
      <p:pic>
        <p:nvPicPr>
          <p:cNvPr id="3" name="Рисунок 2"/>
          <p:cNvPicPr>
            <a:picLocks noChangeAspect="1"/>
          </p:cNvPicPr>
          <p:nvPr/>
        </p:nvPicPr>
        <p:blipFill rotWithShape="1">
          <a:blip r:embed="rId2"/>
          <a:srcRect l="21754" t="14639" r="63158" b="55419"/>
          <a:stretch/>
        </p:blipFill>
        <p:spPr>
          <a:xfrm>
            <a:off x="934208" y="1045992"/>
            <a:ext cx="4516164" cy="5041300"/>
          </a:xfrm>
          <a:prstGeom prst="rect">
            <a:avLst/>
          </a:prstGeom>
        </p:spPr>
      </p:pic>
      <p:sp>
        <p:nvSpPr>
          <p:cNvPr id="4" name="Прямоугольник 3"/>
          <p:cNvSpPr/>
          <p:nvPr/>
        </p:nvSpPr>
        <p:spPr>
          <a:xfrm>
            <a:off x="1024909" y="3550043"/>
            <a:ext cx="4087624" cy="473318"/>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00B050"/>
              </a:solidFill>
            </a:endParaRPr>
          </a:p>
        </p:txBody>
      </p:sp>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6402" y="122044"/>
            <a:ext cx="1555611" cy="441472"/>
          </a:xfrm>
          <a:prstGeom prst="rect">
            <a:avLst/>
          </a:prstGeom>
        </p:spPr>
      </p:pic>
      <p:sp>
        <p:nvSpPr>
          <p:cNvPr id="6" name="Прямоугольник 5"/>
          <p:cNvSpPr/>
          <p:nvPr/>
        </p:nvSpPr>
        <p:spPr>
          <a:xfrm>
            <a:off x="5541073" y="3793787"/>
            <a:ext cx="5376081" cy="2677656"/>
          </a:xfrm>
          <a:prstGeom prst="rect">
            <a:avLst/>
          </a:prstGeom>
        </p:spPr>
        <p:txBody>
          <a:bodyPr wrap="square">
            <a:spAutoFit/>
          </a:bodyPr>
          <a:lstStyle/>
          <a:p>
            <a:pPr algn="just"/>
            <a:r>
              <a:rPr lang="uk-UA" sz="2800" dirty="0"/>
              <a:t>буде розміщено </a:t>
            </a:r>
            <a:r>
              <a:rPr lang="uk-UA" sz="2800" dirty="0" smtClean="0">
                <a:solidFill>
                  <a:srgbClr val="E52754"/>
                </a:solidFill>
              </a:rPr>
              <a:t>з 05.02.2019 </a:t>
            </a:r>
            <a:r>
              <a:rPr lang="uk-UA" sz="2800" dirty="0" smtClean="0"/>
              <a:t>на </a:t>
            </a:r>
            <a:r>
              <a:rPr lang="uk-UA" sz="2800" dirty="0"/>
              <a:t>сайті УЦОЯО в розділі «</a:t>
            </a:r>
            <a:r>
              <a:rPr lang="uk-UA" sz="2800" dirty="0">
                <a:hlinkClick r:id="rId4"/>
              </a:rPr>
              <a:t>Керівникам закладів освіти</a:t>
            </a:r>
            <a:r>
              <a:rPr lang="uk-UA" sz="2800" dirty="0"/>
              <a:t>», доступ до якого – за допомогою логіна та пароля, наданих закладу </a:t>
            </a:r>
            <a:r>
              <a:rPr lang="uk-UA" sz="2800" dirty="0" smtClean="0"/>
              <a:t>освіти.</a:t>
            </a:r>
            <a:endParaRPr lang="ru-RU" sz="2800" dirty="0"/>
          </a:p>
        </p:txBody>
      </p:sp>
      <p:sp>
        <p:nvSpPr>
          <p:cNvPr id="7" name="Прямоугольник 6"/>
          <p:cNvSpPr/>
          <p:nvPr/>
        </p:nvSpPr>
        <p:spPr>
          <a:xfrm>
            <a:off x="5472743" y="617344"/>
            <a:ext cx="2018501" cy="523220"/>
          </a:xfrm>
          <a:prstGeom prst="rect">
            <a:avLst/>
          </a:prstGeom>
        </p:spPr>
        <p:txBody>
          <a:bodyPr wrap="none">
            <a:spAutoFit/>
          </a:bodyPr>
          <a:lstStyle/>
          <a:p>
            <a:r>
              <a:rPr lang="uk-UA" sz="2800" dirty="0"/>
              <a:t>Інформацію</a:t>
            </a:r>
            <a:endParaRPr lang="ru-RU" sz="2800" dirty="0"/>
          </a:p>
        </p:txBody>
      </p:sp>
      <p:sp>
        <p:nvSpPr>
          <p:cNvPr id="8" name="Заголовок 4"/>
          <p:cNvSpPr txBox="1">
            <a:spLocks/>
          </p:cNvSpPr>
          <p:nvPr/>
        </p:nvSpPr>
        <p:spPr>
          <a:xfrm>
            <a:off x="2026560" y="-54867"/>
            <a:ext cx="8910865" cy="71051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uk-UA" b="1" dirty="0" smtClean="0">
                <a:solidFill>
                  <a:srgbClr val="E52754"/>
                </a:solidFill>
              </a:rPr>
              <a:t>Інформація для адміністрації ЗО</a:t>
            </a:r>
            <a:endParaRPr lang="ru-RU" b="1" dirty="0">
              <a:solidFill>
                <a:srgbClr val="E52754"/>
              </a:solidFill>
            </a:endParaRPr>
          </a:p>
        </p:txBody>
      </p:sp>
      <p:pic>
        <p:nvPicPr>
          <p:cNvPr id="9" name="Рисунок 8"/>
          <p:cNvPicPr>
            <a:picLocks noChangeAspect="1"/>
          </p:cNvPicPr>
          <p:nvPr/>
        </p:nvPicPr>
        <p:blipFill>
          <a:blip r:embed="rId5"/>
          <a:stretch>
            <a:fillRect/>
          </a:stretch>
        </p:blipFill>
        <p:spPr>
          <a:xfrm>
            <a:off x="206789" y="729574"/>
            <a:ext cx="583660" cy="6128426"/>
          </a:xfrm>
          <a:prstGeom prst="rect">
            <a:avLst/>
          </a:prstGeom>
        </p:spPr>
      </p:pic>
    </p:spTree>
    <p:extLst>
      <p:ext uri="{BB962C8B-B14F-4D97-AF65-F5344CB8AC3E}">
        <p14:creationId xmlns:p14="http://schemas.microsoft.com/office/powerpoint/2010/main" val="21334620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006239" y="255010"/>
            <a:ext cx="4806025" cy="1815882"/>
          </a:xfrm>
          <a:prstGeom prst="rect">
            <a:avLst/>
          </a:prstGeom>
          <a:noFill/>
        </p:spPr>
        <p:txBody>
          <a:bodyPr wrap="square" rtlCol="0">
            <a:spAutoFit/>
          </a:bodyPr>
          <a:lstStyle/>
          <a:p>
            <a:pPr algn="ctr"/>
            <a:r>
              <a:rPr lang="uk-UA" sz="2800" b="1" dirty="0" smtClean="0">
                <a:solidFill>
                  <a:srgbClr val="E52754"/>
                </a:solidFill>
                <a:latin typeface="+mj-lt"/>
              </a:rPr>
              <a:t>Список осіб, які проходитимуть ДПА за освітній рівень повної загальної середньої освіти у формі ЗНО</a:t>
            </a:r>
            <a:endParaRPr lang="uk-UA" sz="2800" b="1" dirty="0">
              <a:solidFill>
                <a:srgbClr val="E52754"/>
              </a:solidFill>
              <a:latin typeface="+mj-lt"/>
            </a:endParaRPr>
          </a:p>
        </p:txBody>
      </p:sp>
      <p:pic>
        <p:nvPicPr>
          <p:cNvPr id="11" name="Рисунок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402" y="122044"/>
            <a:ext cx="1555611" cy="441472"/>
          </a:xfrm>
          <a:prstGeom prst="rect">
            <a:avLst/>
          </a:prstGeom>
        </p:spPr>
      </p:pic>
      <p:pic>
        <p:nvPicPr>
          <p:cNvPr id="4" name="Рисунок 3"/>
          <p:cNvPicPr>
            <a:picLocks noChangeAspect="1"/>
          </p:cNvPicPr>
          <p:nvPr/>
        </p:nvPicPr>
        <p:blipFill rotWithShape="1">
          <a:blip r:embed="rId3"/>
          <a:srcRect l="38308" t="22637" r="36990" b="9702"/>
          <a:stretch/>
        </p:blipFill>
        <p:spPr>
          <a:xfrm>
            <a:off x="1712013" y="122044"/>
            <a:ext cx="4975390" cy="6692081"/>
          </a:xfrm>
          <a:prstGeom prst="rect">
            <a:avLst/>
          </a:prstGeom>
          <a:ln>
            <a:solidFill>
              <a:schemeClr val="bg1">
                <a:lumMod val="85000"/>
              </a:schemeClr>
            </a:solidFill>
          </a:ln>
        </p:spPr>
      </p:pic>
      <p:sp>
        <p:nvSpPr>
          <p:cNvPr id="8" name="Прямоугольник 7"/>
          <p:cNvSpPr/>
          <p:nvPr/>
        </p:nvSpPr>
        <p:spPr>
          <a:xfrm>
            <a:off x="1828800" y="818865"/>
            <a:ext cx="1883391" cy="688173"/>
          </a:xfrm>
          <a:prstGeom prst="rect">
            <a:avLst/>
          </a:prstGeom>
          <a:noFill/>
          <a:ln w="2857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Прямоугольник 13"/>
          <p:cNvSpPr/>
          <p:nvPr/>
        </p:nvSpPr>
        <p:spPr>
          <a:xfrm>
            <a:off x="1712013" y="5732060"/>
            <a:ext cx="4975390" cy="286604"/>
          </a:xfrm>
          <a:prstGeom prst="rect">
            <a:avLst/>
          </a:prstGeom>
          <a:noFill/>
          <a:ln w="2857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p:cNvSpPr/>
          <p:nvPr/>
        </p:nvSpPr>
        <p:spPr>
          <a:xfrm>
            <a:off x="1712013" y="6173532"/>
            <a:ext cx="4975390" cy="640593"/>
          </a:xfrm>
          <a:prstGeom prst="rect">
            <a:avLst/>
          </a:prstGeom>
          <a:noFill/>
          <a:ln w="2857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p:cNvSpPr txBox="1"/>
          <p:nvPr/>
        </p:nvSpPr>
        <p:spPr>
          <a:xfrm>
            <a:off x="6936572" y="2407992"/>
            <a:ext cx="4806025" cy="4154984"/>
          </a:xfrm>
          <a:prstGeom prst="rect">
            <a:avLst/>
          </a:prstGeom>
          <a:noFill/>
        </p:spPr>
        <p:txBody>
          <a:bodyPr wrap="square" rtlCol="0">
            <a:spAutoFit/>
          </a:bodyPr>
          <a:lstStyle/>
          <a:p>
            <a:pPr algn="just"/>
            <a:r>
              <a:rPr lang="uk-UA" sz="2400" dirty="0" smtClean="0"/>
              <a:t>Правильність оформлення списку випускників:</a:t>
            </a:r>
          </a:p>
          <a:p>
            <a:pPr marL="342900" indent="-342900" algn="just">
              <a:buFontTx/>
              <a:buChar char="-"/>
            </a:pPr>
            <a:r>
              <a:rPr lang="uk-UA" sz="2400" dirty="0" smtClean="0"/>
              <a:t>зазначення його номера та дати видачі, </a:t>
            </a:r>
          </a:p>
          <a:p>
            <a:pPr marL="342900" indent="-342900" algn="just">
              <a:buFontTx/>
              <a:buChar char="-"/>
            </a:pPr>
            <a:r>
              <a:rPr lang="uk-UA" sz="2400" dirty="0" smtClean="0"/>
              <a:t>завірення підписом керівника та печаткою закладу (за наявності)),</a:t>
            </a:r>
          </a:p>
          <a:p>
            <a:pPr marL="342900" indent="-342900">
              <a:buFontTx/>
              <a:buChar char="-"/>
            </a:pPr>
            <a:r>
              <a:rPr lang="uk-UA" sz="2400" dirty="0" smtClean="0"/>
              <a:t>Кількість комплектів реєстраційних документів (по факту) </a:t>
            </a:r>
          </a:p>
          <a:p>
            <a:pPr marL="342900" indent="-342900" algn="just">
              <a:buFontTx/>
              <a:buChar char="-"/>
            </a:pPr>
            <a:endParaRPr lang="uk-UA" sz="2400" dirty="0"/>
          </a:p>
        </p:txBody>
      </p:sp>
      <p:pic>
        <p:nvPicPr>
          <p:cNvPr id="10" name="Рисунок 9"/>
          <p:cNvPicPr>
            <a:picLocks noChangeAspect="1"/>
          </p:cNvPicPr>
          <p:nvPr/>
        </p:nvPicPr>
        <p:blipFill>
          <a:blip r:embed="rId4"/>
          <a:stretch>
            <a:fillRect/>
          </a:stretch>
        </p:blipFill>
        <p:spPr>
          <a:xfrm>
            <a:off x="206789" y="729574"/>
            <a:ext cx="583660" cy="6128426"/>
          </a:xfrm>
          <a:prstGeom prst="rect">
            <a:avLst/>
          </a:prstGeom>
        </p:spPr>
      </p:pic>
    </p:spTree>
    <p:extLst>
      <p:ext uri="{BB962C8B-B14F-4D97-AF65-F5344CB8AC3E}">
        <p14:creationId xmlns:p14="http://schemas.microsoft.com/office/powerpoint/2010/main" val="2305483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09931" y="-30881"/>
            <a:ext cx="10515600" cy="999943"/>
          </a:xfrm>
        </p:spPr>
        <p:txBody>
          <a:bodyPr>
            <a:normAutofit/>
          </a:bodyPr>
          <a:lstStyle/>
          <a:p>
            <a:r>
              <a:rPr lang="uk-UA" b="1" dirty="0" smtClean="0">
                <a:solidFill>
                  <a:srgbClr val="E52754"/>
                </a:solidFill>
              </a:rPr>
              <a:t>КОНТРОЛЬ З БОКУ ЗАКЛАДУ ОСВІТИ</a:t>
            </a:r>
            <a:endParaRPr lang="ru-RU" b="1" dirty="0">
              <a:solidFill>
                <a:srgbClr val="E52754"/>
              </a:solidFill>
            </a:endParaRPr>
          </a:p>
        </p:txBody>
      </p:sp>
      <p:pic>
        <p:nvPicPr>
          <p:cNvPr id="4" name="Рисунок 3"/>
          <p:cNvPicPr>
            <a:picLocks noChangeAspect="1"/>
          </p:cNvPicPr>
          <p:nvPr/>
        </p:nvPicPr>
        <p:blipFill>
          <a:blip r:embed="rId2"/>
          <a:stretch>
            <a:fillRect/>
          </a:stretch>
        </p:blipFill>
        <p:spPr>
          <a:xfrm>
            <a:off x="206789" y="729574"/>
            <a:ext cx="583660" cy="6128426"/>
          </a:xfrm>
          <a:prstGeom prst="rect">
            <a:avLst/>
          </a:prstGeom>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6402" y="122044"/>
            <a:ext cx="1555611" cy="441472"/>
          </a:xfrm>
          <a:prstGeom prst="rect">
            <a:avLst/>
          </a:prstGeom>
        </p:spPr>
      </p:pic>
      <p:pic>
        <p:nvPicPr>
          <p:cNvPr id="8" name="Рисунок 7"/>
          <p:cNvPicPr>
            <a:picLocks noChangeAspect="1"/>
          </p:cNvPicPr>
          <p:nvPr/>
        </p:nvPicPr>
        <p:blipFill rotWithShape="1">
          <a:blip r:embed="rId4"/>
          <a:srcRect l="33326" t="14315" r="34562" b="20015"/>
          <a:stretch/>
        </p:blipFill>
        <p:spPr>
          <a:xfrm>
            <a:off x="3829602" y="844826"/>
            <a:ext cx="5337312" cy="6013174"/>
          </a:xfrm>
          <a:prstGeom prst="rect">
            <a:avLst/>
          </a:prstGeom>
        </p:spPr>
      </p:pic>
      <p:sp>
        <p:nvSpPr>
          <p:cNvPr id="10" name="Прямоугольник 9"/>
          <p:cNvSpPr/>
          <p:nvPr/>
        </p:nvSpPr>
        <p:spPr>
          <a:xfrm>
            <a:off x="6990244" y="5451517"/>
            <a:ext cx="2176669" cy="1406483"/>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TextBox 11"/>
          <p:cNvSpPr txBox="1"/>
          <p:nvPr/>
        </p:nvSpPr>
        <p:spPr>
          <a:xfrm>
            <a:off x="6498258" y="1248133"/>
            <a:ext cx="2057400" cy="307777"/>
          </a:xfrm>
          <a:prstGeom prst="rect">
            <a:avLst/>
          </a:prstGeom>
          <a:noFill/>
        </p:spPr>
        <p:txBody>
          <a:bodyPr wrap="square" rtlCol="0">
            <a:spAutoFit/>
          </a:bodyPr>
          <a:lstStyle/>
          <a:p>
            <a:r>
              <a:rPr lang="uk-UA" sz="1400" i="1" dirty="0" smtClean="0">
                <a:latin typeface="Segoe Script" panose="020B0504020000000003" pitchFamily="34" charset="0"/>
              </a:rPr>
              <a:t>Шевчук О.С.</a:t>
            </a:r>
            <a:endParaRPr lang="ru-RU" sz="1400" i="1" dirty="0">
              <a:latin typeface="Segoe Script" panose="020B0504020000000003" pitchFamily="34" charset="0"/>
            </a:endParaRPr>
          </a:p>
        </p:txBody>
      </p:sp>
      <p:sp>
        <p:nvSpPr>
          <p:cNvPr id="13" name="TextBox 12"/>
          <p:cNvSpPr txBox="1"/>
          <p:nvPr/>
        </p:nvSpPr>
        <p:spPr>
          <a:xfrm>
            <a:off x="3969026" y="1994350"/>
            <a:ext cx="5197888" cy="938719"/>
          </a:xfrm>
          <a:prstGeom prst="rect">
            <a:avLst/>
          </a:prstGeom>
          <a:noFill/>
        </p:spPr>
        <p:txBody>
          <a:bodyPr wrap="square" rtlCol="0">
            <a:spAutoFit/>
          </a:bodyPr>
          <a:lstStyle/>
          <a:p>
            <a:r>
              <a:rPr lang="uk-UA" sz="1100" i="1" dirty="0" smtClean="0">
                <a:latin typeface="Segoe Script" panose="020B0504020000000003" pitchFamily="34" charset="0"/>
              </a:rPr>
              <a:t>Прошу зареєструвати мене для участі у зовнішньому незалежному оцінюванні 2019 року. З Порядком  проведення зовнішнього незалежного оцінювання результатів навчання, здобутих на основі повної загальної середньої освіти , ознайомлена</a:t>
            </a:r>
            <a:endParaRPr lang="ru-RU" sz="1100" i="1" dirty="0">
              <a:latin typeface="Segoe Script" panose="020B0504020000000003" pitchFamily="34" charset="0"/>
            </a:endParaRPr>
          </a:p>
        </p:txBody>
      </p:sp>
      <p:sp>
        <p:nvSpPr>
          <p:cNvPr id="14" name="TextBox 13"/>
          <p:cNvSpPr txBox="1"/>
          <p:nvPr/>
        </p:nvSpPr>
        <p:spPr>
          <a:xfrm>
            <a:off x="4440858" y="2848246"/>
            <a:ext cx="2057400" cy="261610"/>
          </a:xfrm>
          <a:prstGeom prst="rect">
            <a:avLst/>
          </a:prstGeom>
          <a:noFill/>
        </p:spPr>
        <p:txBody>
          <a:bodyPr wrap="square" rtlCol="0">
            <a:spAutoFit/>
          </a:bodyPr>
          <a:lstStyle/>
          <a:p>
            <a:r>
              <a:rPr lang="uk-UA" sz="1100" i="1" dirty="0" smtClean="0">
                <a:latin typeface="Segoe Script" panose="020B0504020000000003" pitchFamily="34" charset="0"/>
              </a:rPr>
              <a:t>06.02.2019</a:t>
            </a:r>
            <a:endParaRPr lang="ru-RU" sz="1100" i="1" dirty="0">
              <a:latin typeface="Segoe Script" panose="020B0504020000000003" pitchFamily="34" charset="0"/>
            </a:endParaRPr>
          </a:p>
        </p:txBody>
      </p:sp>
      <p:sp>
        <p:nvSpPr>
          <p:cNvPr id="15" name="TextBox 14"/>
          <p:cNvSpPr txBox="1"/>
          <p:nvPr/>
        </p:nvSpPr>
        <p:spPr>
          <a:xfrm>
            <a:off x="7526958" y="2831019"/>
            <a:ext cx="2057400" cy="261610"/>
          </a:xfrm>
          <a:prstGeom prst="rect">
            <a:avLst/>
          </a:prstGeom>
          <a:noFill/>
        </p:spPr>
        <p:txBody>
          <a:bodyPr wrap="square" rtlCol="0">
            <a:spAutoFit/>
          </a:bodyPr>
          <a:lstStyle/>
          <a:p>
            <a:r>
              <a:rPr lang="uk-UA" sz="1100" i="1" dirty="0" smtClean="0">
                <a:latin typeface="Segoe Script" panose="020B0504020000000003" pitchFamily="34" charset="0"/>
              </a:rPr>
              <a:t>Шевчук</a:t>
            </a:r>
            <a:endParaRPr lang="ru-RU" sz="1100" i="1" dirty="0">
              <a:latin typeface="Segoe Script" panose="020B0504020000000003" pitchFamily="34" charset="0"/>
            </a:endParaRPr>
          </a:p>
        </p:txBody>
      </p:sp>
      <p:pic>
        <p:nvPicPr>
          <p:cNvPr id="16" name="Рисунок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69027" y="969062"/>
            <a:ext cx="789194" cy="913747"/>
          </a:xfrm>
          <a:prstGeom prst="rect">
            <a:avLst/>
          </a:prstGeom>
        </p:spPr>
      </p:pic>
      <p:sp>
        <p:nvSpPr>
          <p:cNvPr id="17" name="Прямоугольник 16"/>
          <p:cNvSpPr/>
          <p:nvPr/>
        </p:nvSpPr>
        <p:spPr>
          <a:xfrm>
            <a:off x="7379805" y="2795867"/>
            <a:ext cx="1175853" cy="306701"/>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Прямоугольник 17"/>
          <p:cNvSpPr/>
          <p:nvPr/>
        </p:nvSpPr>
        <p:spPr>
          <a:xfrm>
            <a:off x="4440858" y="2808473"/>
            <a:ext cx="1175853" cy="306701"/>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Прямоугольник 18"/>
          <p:cNvSpPr/>
          <p:nvPr/>
        </p:nvSpPr>
        <p:spPr>
          <a:xfrm>
            <a:off x="3897519" y="4609984"/>
            <a:ext cx="4658139" cy="569502"/>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Прямоугольник 19"/>
          <p:cNvSpPr/>
          <p:nvPr/>
        </p:nvSpPr>
        <p:spPr>
          <a:xfrm>
            <a:off x="3897520" y="3448877"/>
            <a:ext cx="4510984" cy="695739"/>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6858531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84967" y="-98979"/>
            <a:ext cx="9641787" cy="883517"/>
          </a:xfrm>
        </p:spPr>
        <p:txBody>
          <a:bodyPr/>
          <a:lstStyle/>
          <a:p>
            <a:pPr algn="ctr"/>
            <a:r>
              <a:rPr lang="uk-UA" dirty="0" smtClean="0">
                <a:latin typeface="+mn-lt"/>
              </a:rPr>
              <a:t>Надсилання документів </a:t>
            </a:r>
            <a:r>
              <a:rPr lang="uk-UA" b="1" dirty="0" smtClean="0">
                <a:solidFill>
                  <a:srgbClr val="00B050"/>
                </a:solidFill>
                <a:latin typeface="+mn-lt"/>
              </a:rPr>
              <a:t>до</a:t>
            </a:r>
            <a:r>
              <a:rPr lang="uk-UA" dirty="0" smtClean="0">
                <a:solidFill>
                  <a:srgbClr val="002060"/>
                </a:solidFill>
                <a:latin typeface="+mn-lt"/>
              </a:rPr>
              <a:t> </a:t>
            </a:r>
            <a:r>
              <a:rPr lang="uk-UA" dirty="0" smtClean="0">
                <a:latin typeface="+mn-lt"/>
              </a:rPr>
              <a:t>ХРЦОЯО</a:t>
            </a:r>
            <a:endParaRPr lang="ru-RU" dirty="0">
              <a:latin typeface="+mn-lt"/>
            </a:endParaRP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402" y="122044"/>
            <a:ext cx="1555611" cy="441472"/>
          </a:xfrm>
          <a:prstGeom prst="rect">
            <a:avLst/>
          </a:prstGeom>
        </p:spPr>
      </p:pic>
      <p:sp>
        <p:nvSpPr>
          <p:cNvPr id="4" name="Заголовок 4"/>
          <p:cNvSpPr txBox="1">
            <a:spLocks/>
          </p:cNvSpPr>
          <p:nvPr/>
        </p:nvSpPr>
        <p:spPr>
          <a:xfrm>
            <a:off x="934207" y="842285"/>
            <a:ext cx="3662297" cy="214930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uk-UA" sz="2400" dirty="0" smtClean="0">
                <a:latin typeface="+mn-lt"/>
              </a:rPr>
              <a:t>Учні/студенти</a:t>
            </a:r>
          </a:p>
          <a:p>
            <a:pPr algn="ctr"/>
            <a:r>
              <a:rPr lang="uk-UA" sz="2400" b="1" dirty="0" smtClean="0">
                <a:solidFill>
                  <a:srgbClr val="00B050"/>
                </a:solidFill>
                <a:latin typeface="+mn-lt"/>
              </a:rPr>
              <a:t>ЗЗСО</a:t>
            </a:r>
            <a:r>
              <a:rPr lang="uk-UA" sz="2400" dirty="0" smtClean="0">
                <a:latin typeface="+mn-lt"/>
              </a:rPr>
              <a:t>, ЗПТО, ЗВО І-ІІ </a:t>
            </a:r>
            <a:r>
              <a:rPr lang="uk-UA" sz="2400" dirty="0" err="1" smtClean="0">
                <a:latin typeface="+mn-lt"/>
              </a:rPr>
              <a:t>р.а</a:t>
            </a:r>
            <a:r>
              <a:rPr lang="uk-UA" sz="2400" dirty="0">
                <a:latin typeface="+mn-lt"/>
              </a:rPr>
              <a:t>.</a:t>
            </a:r>
            <a:r>
              <a:rPr lang="uk-UA" sz="2400" dirty="0" smtClean="0">
                <a:latin typeface="+mn-lt"/>
              </a:rPr>
              <a:t>, </a:t>
            </a:r>
            <a:r>
              <a:rPr lang="uk-UA" sz="2400" dirty="0">
                <a:latin typeface="+mn-lt"/>
              </a:rPr>
              <a:t>які в 2019 році завершують здобуття повної загальної середньої </a:t>
            </a:r>
            <a:r>
              <a:rPr lang="uk-UA" sz="2400" dirty="0" smtClean="0">
                <a:latin typeface="+mn-lt"/>
              </a:rPr>
              <a:t>освіти</a:t>
            </a:r>
            <a:endParaRPr lang="ru-RU" sz="2400" dirty="0">
              <a:latin typeface="+mn-lt"/>
            </a:endParaRPr>
          </a:p>
          <a:p>
            <a:pPr algn="ctr"/>
            <a:endParaRPr lang="uk-UA" sz="2400" dirty="0" smtClean="0">
              <a:latin typeface="+mn-lt"/>
            </a:endParaRPr>
          </a:p>
          <a:p>
            <a:pPr algn="ctr"/>
            <a:endParaRPr lang="uk-UA" sz="2400" dirty="0">
              <a:latin typeface="+mn-lt"/>
            </a:endParaRPr>
          </a:p>
        </p:txBody>
      </p:sp>
      <p:sp>
        <p:nvSpPr>
          <p:cNvPr id="5" name="Заголовок 4"/>
          <p:cNvSpPr txBox="1">
            <a:spLocks/>
          </p:cNvSpPr>
          <p:nvPr/>
        </p:nvSpPr>
        <p:spPr>
          <a:xfrm>
            <a:off x="8825154" y="854388"/>
            <a:ext cx="2866031" cy="127055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uk-UA" sz="2400" dirty="0" smtClean="0">
                <a:latin typeface="+mn-lt"/>
              </a:rPr>
              <a:t>Випускники </a:t>
            </a:r>
          </a:p>
          <a:p>
            <a:pPr algn="ctr"/>
            <a:r>
              <a:rPr lang="uk-UA" sz="2400" dirty="0" smtClean="0">
                <a:latin typeface="+mn-lt"/>
              </a:rPr>
              <a:t>минулих років</a:t>
            </a:r>
          </a:p>
          <a:p>
            <a:pPr algn="ctr"/>
            <a:r>
              <a:rPr lang="uk-UA" sz="2400" dirty="0" smtClean="0">
                <a:solidFill>
                  <a:srgbClr val="FF0066"/>
                </a:solidFill>
                <a:latin typeface="+mn-lt"/>
              </a:rPr>
              <a:t> </a:t>
            </a:r>
          </a:p>
          <a:p>
            <a:pPr algn="ctr"/>
            <a:endParaRPr lang="uk-UA" sz="2400" dirty="0">
              <a:solidFill>
                <a:srgbClr val="FF0066"/>
              </a:solidFill>
              <a:latin typeface="+mn-lt"/>
            </a:endParaRPr>
          </a:p>
          <a:p>
            <a:pPr algn="ctr"/>
            <a:endParaRPr lang="uk-UA" sz="2400" dirty="0" smtClean="0">
              <a:solidFill>
                <a:srgbClr val="FF0066"/>
              </a:solidFill>
              <a:latin typeface="+mn-lt"/>
            </a:endParaRPr>
          </a:p>
        </p:txBody>
      </p:sp>
      <p:sp>
        <p:nvSpPr>
          <p:cNvPr id="6" name="Заголовок 4"/>
          <p:cNvSpPr txBox="1">
            <a:spLocks/>
          </p:cNvSpPr>
          <p:nvPr/>
        </p:nvSpPr>
        <p:spPr>
          <a:xfrm>
            <a:off x="4740262" y="847868"/>
            <a:ext cx="3496101" cy="214930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uk-UA" sz="2400" dirty="0" smtClean="0">
                <a:latin typeface="+mn-lt"/>
              </a:rPr>
              <a:t>Студенти</a:t>
            </a:r>
          </a:p>
          <a:p>
            <a:pPr algn="ctr"/>
            <a:r>
              <a:rPr lang="uk-UA" sz="2400" dirty="0" smtClean="0">
                <a:latin typeface="+mn-lt"/>
              </a:rPr>
              <a:t>ЗПТО, ЗВО І-ІІ </a:t>
            </a:r>
            <a:r>
              <a:rPr lang="uk-UA" sz="2400" dirty="0" err="1" smtClean="0">
                <a:latin typeface="+mn-lt"/>
              </a:rPr>
              <a:t>р.а</a:t>
            </a:r>
            <a:r>
              <a:rPr lang="uk-UA" sz="2400" dirty="0">
                <a:latin typeface="+mn-lt"/>
              </a:rPr>
              <a:t>.</a:t>
            </a:r>
            <a:r>
              <a:rPr lang="uk-UA" sz="2400" dirty="0" smtClean="0">
                <a:latin typeface="+mn-lt"/>
              </a:rPr>
              <a:t>, </a:t>
            </a:r>
          </a:p>
          <a:p>
            <a:pPr algn="ctr"/>
            <a:r>
              <a:rPr lang="uk-UA" sz="2000" dirty="0" smtClean="0">
                <a:solidFill>
                  <a:srgbClr val="E52754"/>
                </a:solidFill>
                <a:latin typeface="+mn-lt"/>
              </a:rPr>
              <a:t>які </a:t>
            </a:r>
            <a:r>
              <a:rPr lang="uk-UA" sz="2000" dirty="0">
                <a:solidFill>
                  <a:srgbClr val="E52754"/>
                </a:solidFill>
                <a:latin typeface="+mn-lt"/>
              </a:rPr>
              <a:t>за результатами  складання ДПА з української мови у формі ЗНО в 2018 році одержали 1-3 бали</a:t>
            </a:r>
            <a:endParaRPr lang="ru-RU" sz="2000" dirty="0">
              <a:solidFill>
                <a:srgbClr val="E52754"/>
              </a:solidFill>
              <a:latin typeface="+mn-lt"/>
            </a:endParaRPr>
          </a:p>
          <a:p>
            <a:pPr algn="ctr"/>
            <a:endParaRPr lang="uk-UA" sz="2400" dirty="0" smtClean="0">
              <a:latin typeface="+mn-lt"/>
            </a:endParaRPr>
          </a:p>
          <a:p>
            <a:pPr algn="ctr"/>
            <a:endParaRPr lang="uk-UA" sz="2400" dirty="0">
              <a:latin typeface="+mn-lt"/>
            </a:endParaRPr>
          </a:p>
        </p:txBody>
      </p:sp>
      <p:sp>
        <p:nvSpPr>
          <p:cNvPr id="7" name="Прямоугольник 6"/>
          <p:cNvSpPr/>
          <p:nvPr/>
        </p:nvSpPr>
        <p:spPr>
          <a:xfrm>
            <a:off x="1199804" y="6004659"/>
            <a:ext cx="10577015" cy="830997"/>
          </a:xfrm>
          <a:prstGeom prst="rect">
            <a:avLst/>
          </a:prstGeom>
        </p:spPr>
        <p:txBody>
          <a:bodyPr wrap="square">
            <a:spAutoFit/>
          </a:bodyPr>
          <a:lstStyle/>
          <a:p>
            <a:pPr algn="ctr"/>
            <a:r>
              <a:rPr lang="uk-UA" sz="2400" dirty="0"/>
              <a:t>Дата подання визначається за </a:t>
            </a:r>
            <a:r>
              <a:rPr lang="uk-UA" sz="2400" b="1" dirty="0">
                <a:solidFill>
                  <a:srgbClr val="E52754"/>
                </a:solidFill>
              </a:rPr>
              <a:t>відтиском штемпеля відправлення на поштовому </a:t>
            </a:r>
            <a:r>
              <a:rPr lang="uk-UA" sz="2400" b="1" dirty="0" smtClean="0">
                <a:solidFill>
                  <a:srgbClr val="E52754"/>
                </a:solidFill>
              </a:rPr>
              <a:t>конверті</a:t>
            </a:r>
            <a:endParaRPr lang="uk-UA" sz="2400" dirty="0">
              <a:solidFill>
                <a:srgbClr val="E52754"/>
              </a:solidFill>
            </a:endParaRPr>
          </a:p>
        </p:txBody>
      </p:sp>
      <p:sp>
        <p:nvSpPr>
          <p:cNvPr id="8" name="Правая фигурная скобка 7"/>
          <p:cNvSpPr/>
          <p:nvPr/>
        </p:nvSpPr>
        <p:spPr>
          <a:xfrm rot="5400000">
            <a:off x="4335308" y="-368811"/>
            <a:ext cx="409433" cy="6833238"/>
          </a:xfrm>
          <a:prstGeom prst="rightBrace">
            <a:avLst>
              <a:gd name="adj1" fmla="val 8333"/>
              <a:gd name="adj2" fmla="val 50000"/>
            </a:avLst>
          </a:prstGeom>
          <a:ln w="38100">
            <a:solidFill>
              <a:srgbClr val="E5275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9" name="Прямоугольник 8"/>
          <p:cNvSpPr/>
          <p:nvPr/>
        </p:nvSpPr>
        <p:spPr>
          <a:xfrm>
            <a:off x="1492024" y="3536672"/>
            <a:ext cx="6096000" cy="1569660"/>
          </a:xfrm>
          <a:prstGeom prst="rect">
            <a:avLst/>
          </a:prstGeom>
        </p:spPr>
        <p:txBody>
          <a:bodyPr>
            <a:spAutoFit/>
          </a:bodyPr>
          <a:lstStyle/>
          <a:p>
            <a:pPr algn="ctr"/>
            <a:r>
              <a:rPr lang="uk-UA" sz="2400" dirty="0" smtClean="0"/>
              <a:t>Заклад освіти </a:t>
            </a:r>
          </a:p>
          <a:p>
            <a:pPr algn="ctr"/>
            <a:r>
              <a:rPr lang="uk-UA" sz="2400" dirty="0" smtClean="0"/>
              <a:t>надсилає поштою в установлені строки до ХРЦОЯО список випускників і комплекти реєстраційних документів</a:t>
            </a:r>
            <a:endParaRPr lang="uk-UA" sz="2400" dirty="0"/>
          </a:p>
        </p:txBody>
      </p:sp>
      <p:sp>
        <p:nvSpPr>
          <p:cNvPr id="10" name="Правая фигурная скобка 9"/>
          <p:cNvSpPr/>
          <p:nvPr/>
        </p:nvSpPr>
        <p:spPr>
          <a:xfrm rot="5400000">
            <a:off x="10225583" y="1878648"/>
            <a:ext cx="409433" cy="2338317"/>
          </a:xfrm>
          <a:prstGeom prst="rightBrace">
            <a:avLst>
              <a:gd name="adj1" fmla="val 8333"/>
              <a:gd name="adj2" fmla="val 50000"/>
            </a:avLst>
          </a:prstGeom>
          <a:ln w="38100">
            <a:solidFill>
              <a:srgbClr val="E5275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1" name="Прямоугольник 10"/>
          <p:cNvSpPr/>
          <p:nvPr/>
        </p:nvSpPr>
        <p:spPr>
          <a:xfrm>
            <a:off x="7956644" y="3608578"/>
            <a:ext cx="4227393" cy="2308324"/>
          </a:xfrm>
          <a:prstGeom prst="rect">
            <a:avLst/>
          </a:prstGeom>
        </p:spPr>
        <p:txBody>
          <a:bodyPr wrap="square">
            <a:spAutoFit/>
          </a:bodyPr>
          <a:lstStyle/>
          <a:p>
            <a:pPr algn="ctr"/>
            <a:r>
              <a:rPr lang="uk-UA" sz="2400" dirty="0">
                <a:solidFill>
                  <a:srgbClr val="000000"/>
                </a:solidFill>
              </a:rPr>
              <a:t>Н</a:t>
            </a:r>
            <a:r>
              <a:rPr lang="uk-UA" sz="2400" dirty="0" smtClean="0">
                <a:solidFill>
                  <a:srgbClr val="000000"/>
                </a:solidFill>
              </a:rPr>
              <a:t>адсилають </a:t>
            </a:r>
            <a:r>
              <a:rPr lang="uk-UA" sz="2400" dirty="0" smtClean="0">
                <a:solidFill>
                  <a:srgbClr val="E52754"/>
                </a:solidFill>
              </a:rPr>
              <a:t>самостійно</a:t>
            </a:r>
            <a:r>
              <a:rPr lang="uk-UA" sz="2400" dirty="0" smtClean="0">
                <a:solidFill>
                  <a:srgbClr val="FF3399"/>
                </a:solidFill>
              </a:rPr>
              <a:t> </a:t>
            </a:r>
            <a:r>
              <a:rPr lang="uk-UA" sz="2400" dirty="0" smtClean="0">
                <a:solidFill>
                  <a:srgbClr val="000000"/>
                </a:solidFill>
              </a:rPr>
              <a:t>комплект реєстраційних документів рекомендованим листом з повідомленням про вручення у встановлені строки до ХРЦОЯО</a:t>
            </a:r>
            <a:endParaRPr lang="uk-UA" sz="2400" dirty="0"/>
          </a:p>
        </p:txBody>
      </p:sp>
      <p:pic>
        <p:nvPicPr>
          <p:cNvPr id="12" name="Рисунок 11"/>
          <p:cNvPicPr>
            <a:picLocks noChangeAspect="1"/>
          </p:cNvPicPr>
          <p:nvPr/>
        </p:nvPicPr>
        <p:blipFill>
          <a:blip r:embed="rId3"/>
          <a:stretch>
            <a:fillRect/>
          </a:stretch>
        </p:blipFill>
        <p:spPr>
          <a:xfrm>
            <a:off x="156402" y="707230"/>
            <a:ext cx="583660" cy="6128426"/>
          </a:xfrm>
          <a:prstGeom prst="rect">
            <a:avLst/>
          </a:prstGeom>
        </p:spPr>
      </p:pic>
    </p:spTree>
    <p:extLst>
      <p:ext uri="{BB962C8B-B14F-4D97-AF65-F5344CB8AC3E}">
        <p14:creationId xmlns:p14="http://schemas.microsoft.com/office/powerpoint/2010/main" val="12003505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84967" y="-98979"/>
            <a:ext cx="9641787" cy="883517"/>
          </a:xfrm>
        </p:spPr>
        <p:txBody>
          <a:bodyPr/>
          <a:lstStyle/>
          <a:p>
            <a:pPr algn="ctr"/>
            <a:r>
              <a:rPr lang="uk-UA" dirty="0" smtClean="0">
                <a:latin typeface="+mn-lt"/>
              </a:rPr>
              <a:t>Надсилання документів </a:t>
            </a:r>
            <a:r>
              <a:rPr lang="uk-UA" b="1" dirty="0" smtClean="0">
                <a:solidFill>
                  <a:srgbClr val="00B050"/>
                </a:solidFill>
                <a:latin typeface="+mn-lt"/>
              </a:rPr>
              <a:t>від</a:t>
            </a:r>
            <a:r>
              <a:rPr lang="uk-UA" dirty="0" smtClean="0">
                <a:solidFill>
                  <a:srgbClr val="002060"/>
                </a:solidFill>
                <a:latin typeface="+mn-lt"/>
              </a:rPr>
              <a:t> </a:t>
            </a:r>
            <a:r>
              <a:rPr lang="uk-UA" dirty="0" smtClean="0">
                <a:latin typeface="+mn-lt"/>
              </a:rPr>
              <a:t>ХРЦОЯО</a:t>
            </a:r>
            <a:endParaRPr lang="ru-RU" dirty="0">
              <a:latin typeface="+mn-lt"/>
            </a:endParaRP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402" y="122044"/>
            <a:ext cx="1555611" cy="441472"/>
          </a:xfrm>
          <a:prstGeom prst="rect">
            <a:avLst/>
          </a:prstGeom>
        </p:spPr>
      </p:pic>
      <p:sp>
        <p:nvSpPr>
          <p:cNvPr id="4" name="Заголовок 4"/>
          <p:cNvSpPr txBox="1">
            <a:spLocks/>
          </p:cNvSpPr>
          <p:nvPr/>
        </p:nvSpPr>
        <p:spPr>
          <a:xfrm>
            <a:off x="702857" y="849670"/>
            <a:ext cx="3662297" cy="214930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uk-UA" sz="2400" dirty="0" smtClean="0">
                <a:latin typeface="+mn-lt"/>
              </a:rPr>
              <a:t>Учні/студенти</a:t>
            </a:r>
          </a:p>
          <a:p>
            <a:pPr algn="ctr"/>
            <a:r>
              <a:rPr lang="uk-UA" sz="2400" b="1" dirty="0" smtClean="0">
                <a:solidFill>
                  <a:srgbClr val="00B050"/>
                </a:solidFill>
                <a:latin typeface="+mn-lt"/>
              </a:rPr>
              <a:t>ЗЗСО</a:t>
            </a:r>
            <a:r>
              <a:rPr lang="uk-UA" sz="2400" dirty="0" smtClean="0">
                <a:latin typeface="+mn-lt"/>
              </a:rPr>
              <a:t>, ЗПТО, ЗВО І-ІІ </a:t>
            </a:r>
            <a:r>
              <a:rPr lang="uk-UA" sz="2400" dirty="0" err="1" smtClean="0">
                <a:latin typeface="+mn-lt"/>
              </a:rPr>
              <a:t>р.а</a:t>
            </a:r>
            <a:r>
              <a:rPr lang="uk-UA" sz="2400" dirty="0">
                <a:latin typeface="+mn-lt"/>
              </a:rPr>
              <a:t>.</a:t>
            </a:r>
            <a:r>
              <a:rPr lang="uk-UA" sz="2400" dirty="0" smtClean="0">
                <a:latin typeface="+mn-lt"/>
              </a:rPr>
              <a:t>, </a:t>
            </a:r>
            <a:r>
              <a:rPr lang="uk-UA" sz="2400" dirty="0">
                <a:latin typeface="+mn-lt"/>
              </a:rPr>
              <a:t>які в 2019 році завершують здобуття повної загальної середньої </a:t>
            </a:r>
            <a:r>
              <a:rPr lang="uk-UA" sz="2400" dirty="0" smtClean="0">
                <a:latin typeface="+mn-lt"/>
              </a:rPr>
              <a:t>освіти</a:t>
            </a:r>
            <a:endParaRPr lang="ru-RU" sz="2400" dirty="0">
              <a:latin typeface="+mn-lt"/>
            </a:endParaRPr>
          </a:p>
          <a:p>
            <a:pPr algn="ctr"/>
            <a:endParaRPr lang="uk-UA" sz="2400" dirty="0" smtClean="0">
              <a:latin typeface="+mn-lt"/>
            </a:endParaRPr>
          </a:p>
          <a:p>
            <a:pPr algn="ctr"/>
            <a:endParaRPr lang="uk-UA" sz="2400" dirty="0">
              <a:latin typeface="+mn-lt"/>
            </a:endParaRPr>
          </a:p>
        </p:txBody>
      </p:sp>
      <p:sp>
        <p:nvSpPr>
          <p:cNvPr id="5" name="Заголовок 4"/>
          <p:cNvSpPr txBox="1">
            <a:spLocks/>
          </p:cNvSpPr>
          <p:nvPr/>
        </p:nvSpPr>
        <p:spPr>
          <a:xfrm>
            <a:off x="8851280" y="917843"/>
            <a:ext cx="2866031" cy="127055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uk-UA" sz="2400" dirty="0" smtClean="0">
                <a:latin typeface="+mn-lt"/>
              </a:rPr>
              <a:t>Випускники </a:t>
            </a:r>
          </a:p>
          <a:p>
            <a:pPr algn="ctr"/>
            <a:r>
              <a:rPr lang="uk-UA" sz="2400" dirty="0" smtClean="0">
                <a:latin typeface="+mn-lt"/>
              </a:rPr>
              <a:t>минулих років</a:t>
            </a:r>
          </a:p>
          <a:p>
            <a:pPr algn="ctr"/>
            <a:r>
              <a:rPr lang="uk-UA" sz="2400" dirty="0" smtClean="0">
                <a:solidFill>
                  <a:srgbClr val="FF0066"/>
                </a:solidFill>
                <a:latin typeface="+mn-lt"/>
              </a:rPr>
              <a:t> </a:t>
            </a:r>
          </a:p>
          <a:p>
            <a:pPr algn="ctr"/>
            <a:endParaRPr lang="uk-UA" sz="2400" dirty="0">
              <a:solidFill>
                <a:srgbClr val="FF0066"/>
              </a:solidFill>
              <a:latin typeface="+mn-lt"/>
            </a:endParaRPr>
          </a:p>
          <a:p>
            <a:pPr algn="ctr"/>
            <a:endParaRPr lang="uk-UA" sz="2400" dirty="0" smtClean="0">
              <a:solidFill>
                <a:srgbClr val="FF0066"/>
              </a:solidFill>
              <a:latin typeface="+mn-lt"/>
            </a:endParaRPr>
          </a:p>
        </p:txBody>
      </p:sp>
      <p:sp>
        <p:nvSpPr>
          <p:cNvPr id="6" name="Заголовок 4"/>
          <p:cNvSpPr txBox="1">
            <a:spLocks/>
          </p:cNvSpPr>
          <p:nvPr/>
        </p:nvSpPr>
        <p:spPr>
          <a:xfrm>
            <a:off x="4860166" y="849670"/>
            <a:ext cx="3496101" cy="214930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uk-UA" sz="2400" dirty="0" smtClean="0">
                <a:latin typeface="+mn-lt"/>
              </a:rPr>
              <a:t>Студенти</a:t>
            </a:r>
          </a:p>
          <a:p>
            <a:pPr algn="ctr"/>
            <a:r>
              <a:rPr lang="uk-UA" sz="2400" dirty="0" smtClean="0">
                <a:latin typeface="+mn-lt"/>
              </a:rPr>
              <a:t>ЗПТО, ЗВО І-ІІ </a:t>
            </a:r>
            <a:r>
              <a:rPr lang="uk-UA" sz="2400" dirty="0" err="1" smtClean="0">
                <a:latin typeface="+mn-lt"/>
              </a:rPr>
              <a:t>р.а</a:t>
            </a:r>
            <a:r>
              <a:rPr lang="uk-UA" sz="2400" dirty="0">
                <a:latin typeface="+mn-lt"/>
              </a:rPr>
              <a:t>.</a:t>
            </a:r>
            <a:r>
              <a:rPr lang="uk-UA" sz="2400" dirty="0" smtClean="0">
                <a:latin typeface="+mn-lt"/>
              </a:rPr>
              <a:t>, </a:t>
            </a:r>
          </a:p>
          <a:p>
            <a:pPr algn="ctr"/>
            <a:r>
              <a:rPr lang="uk-UA" sz="2000" dirty="0" smtClean="0">
                <a:solidFill>
                  <a:srgbClr val="E52754"/>
                </a:solidFill>
                <a:latin typeface="+mn-lt"/>
              </a:rPr>
              <a:t>які </a:t>
            </a:r>
            <a:r>
              <a:rPr lang="uk-UA" sz="2000" dirty="0">
                <a:solidFill>
                  <a:srgbClr val="E52754"/>
                </a:solidFill>
                <a:latin typeface="+mn-lt"/>
              </a:rPr>
              <a:t>за результатами  складання ДПА з української мови у формі ЗНО в 2018 році одержали 1-3 бали</a:t>
            </a:r>
            <a:endParaRPr lang="ru-RU" sz="2000" dirty="0">
              <a:solidFill>
                <a:srgbClr val="E52754"/>
              </a:solidFill>
              <a:latin typeface="+mn-lt"/>
            </a:endParaRPr>
          </a:p>
          <a:p>
            <a:pPr algn="ctr"/>
            <a:endParaRPr lang="uk-UA" sz="2400" dirty="0" smtClean="0">
              <a:latin typeface="+mn-lt"/>
            </a:endParaRPr>
          </a:p>
          <a:p>
            <a:pPr algn="ctr"/>
            <a:endParaRPr lang="uk-UA" sz="2400" dirty="0">
              <a:latin typeface="+mn-lt"/>
            </a:endParaRPr>
          </a:p>
        </p:txBody>
      </p:sp>
      <p:sp>
        <p:nvSpPr>
          <p:cNvPr id="8" name="Правая фигурная скобка 7"/>
          <p:cNvSpPr/>
          <p:nvPr/>
        </p:nvSpPr>
        <p:spPr>
          <a:xfrm rot="5400000">
            <a:off x="4524658" y="-579086"/>
            <a:ext cx="409433" cy="7253786"/>
          </a:xfrm>
          <a:prstGeom prst="rightBrace">
            <a:avLst>
              <a:gd name="adj1" fmla="val 8333"/>
              <a:gd name="adj2" fmla="val 50000"/>
            </a:avLst>
          </a:prstGeom>
          <a:ln w="38100">
            <a:solidFill>
              <a:srgbClr val="E5275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9" name="Прямоугольник 8"/>
          <p:cNvSpPr/>
          <p:nvPr/>
        </p:nvSpPr>
        <p:spPr>
          <a:xfrm>
            <a:off x="1616257" y="4028108"/>
            <a:ext cx="6096000" cy="1569660"/>
          </a:xfrm>
          <a:prstGeom prst="rect">
            <a:avLst/>
          </a:prstGeom>
        </p:spPr>
        <p:txBody>
          <a:bodyPr>
            <a:spAutoFit/>
          </a:bodyPr>
          <a:lstStyle/>
          <a:p>
            <a:pPr algn="ctr"/>
            <a:r>
              <a:rPr lang="uk-UA" sz="2400" dirty="0"/>
              <a:t>ХРЦОЯО на адресу закладу освіти, де навчаються </a:t>
            </a:r>
            <a:r>
              <a:rPr lang="uk-UA" sz="2400" dirty="0" smtClean="0"/>
              <a:t>особи, надсилає рекомендованим </a:t>
            </a:r>
            <a:r>
              <a:rPr lang="uk-UA" sz="2400" dirty="0"/>
              <a:t>листом </a:t>
            </a:r>
            <a:r>
              <a:rPr lang="uk-UA" sz="2400" dirty="0" smtClean="0"/>
              <a:t>індивідуальні конверти кожній особі</a:t>
            </a:r>
            <a:endParaRPr lang="uk-UA" sz="2400" dirty="0"/>
          </a:p>
        </p:txBody>
      </p:sp>
      <p:sp>
        <p:nvSpPr>
          <p:cNvPr id="10" name="Правая фигурная скобка 9"/>
          <p:cNvSpPr/>
          <p:nvPr/>
        </p:nvSpPr>
        <p:spPr>
          <a:xfrm rot="5400000">
            <a:off x="10225583" y="1878648"/>
            <a:ext cx="409433" cy="2338317"/>
          </a:xfrm>
          <a:prstGeom prst="rightBrace">
            <a:avLst>
              <a:gd name="adj1" fmla="val 8333"/>
              <a:gd name="adj2" fmla="val 50000"/>
            </a:avLst>
          </a:prstGeom>
          <a:ln w="38100">
            <a:solidFill>
              <a:srgbClr val="E5275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1" name="Прямоугольник 10"/>
          <p:cNvSpPr/>
          <p:nvPr/>
        </p:nvSpPr>
        <p:spPr>
          <a:xfrm>
            <a:off x="8690209" y="4207569"/>
            <a:ext cx="3480179" cy="1569660"/>
          </a:xfrm>
          <a:prstGeom prst="rect">
            <a:avLst/>
          </a:prstGeom>
        </p:spPr>
        <p:txBody>
          <a:bodyPr wrap="square">
            <a:spAutoFit/>
          </a:bodyPr>
          <a:lstStyle/>
          <a:p>
            <a:pPr algn="ctr"/>
            <a:r>
              <a:rPr lang="uk-UA" sz="2400" dirty="0" smtClean="0"/>
              <a:t>Рекомендованим листом на адресу, зазначену в реєстраційній картці учасника</a:t>
            </a:r>
            <a:endParaRPr lang="uk-UA" sz="2400" dirty="0"/>
          </a:p>
        </p:txBody>
      </p:sp>
      <p:pic>
        <p:nvPicPr>
          <p:cNvPr id="12" name="Рисунок 11"/>
          <p:cNvPicPr>
            <a:picLocks noChangeAspect="1"/>
          </p:cNvPicPr>
          <p:nvPr/>
        </p:nvPicPr>
        <p:blipFill>
          <a:blip r:embed="rId3"/>
          <a:stretch>
            <a:fillRect/>
          </a:stretch>
        </p:blipFill>
        <p:spPr>
          <a:xfrm>
            <a:off x="206789" y="729574"/>
            <a:ext cx="583660" cy="6128426"/>
          </a:xfrm>
          <a:prstGeom prst="rect">
            <a:avLst/>
          </a:prstGeom>
        </p:spPr>
      </p:pic>
    </p:spTree>
    <p:extLst>
      <p:ext uri="{BB962C8B-B14F-4D97-AF65-F5344CB8AC3E}">
        <p14:creationId xmlns:p14="http://schemas.microsoft.com/office/powerpoint/2010/main" val="28789391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a:srcRect l="31930" t="13392" r="31140" b="10195"/>
          <a:stretch/>
        </p:blipFill>
        <p:spPr>
          <a:xfrm>
            <a:off x="984594" y="583637"/>
            <a:ext cx="5267515" cy="6130837"/>
          </a:xfrm>
          <a:prstGeom prst="rect">
            <a:avLst/>
          </a:prstGeom>
          <a:ln>
            <a:solidFill>
              <a:schemeClr val="bg1">
                <a:lumMod val="75000"/>
              </a:schemeClr>
            </a:solidFill>
          </a:ln>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6789" y="142166"/>
            <a:ext cx="1555611" cy="441472"/>
          </a:xfrm>
          <a:prstGeom prst="rect">
            <a:avLst/>
          </a:prstGeom>
        </p:spPr>
      </p:pic>
      <p:pic>
        <p:nvPicPr>
          <p:cNvPr id="6" name="Рисунок 5"/>
          <p:cNvPicPr>
            <a:picLocks noChangeAspect="1"/>
          </p:cNvPicPr>
          <p:nvPr/>
        </p:nvPicPr>
        <p:blipFill rotWithShape="1">
          <a:blip r:embed="rId4"/>
          <a:srcRect l="32280" t="19006" r="31843" b="7700"/>
          <a:stretch/>
        </p:blipFill>
        <p:spPr>
          <a:xfrm>
            <a:off x="6447789" y="583636"/>
            <a:ext cx="5335133" cy="6130838"/>
          </a:xfrm>
          <a:prstGeom prst="rect">
            <a:avLst/>
          </a:prstGeom>
          <a:ln>
            <a:solidFill>
              <a:schemeClr val="bg1">
                <a:lumMod val="75000"/>
              </a:schemeClr>
            </a:solidFill>
          </a:ln>
        </p:spPr>
      </p:pic>
      <p:sp>
        <p:nvSpPr>
          <p:cNvPr id="7" name="Заголовок 1"/>
          <p:cNvSpPr txBox="1">
            <a:spLocks/>
          </p:cNvSpPr>
          <p:nvPr/>
        </p:nvSpPr>
        <p:spPr>
          <a:xfrm>
            <a:off x="1984967" y="-98979"/>
            <a:ext cx="9641787" cy="88351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uk-UA" dirty="0">
                <a:solidFill>
                  <a:srgbClr val="E52754"/>
                </a:solidFill>
                <a:latin typeface="+mn-lt"/>
              </a:rPr>
              <a:t>В</a:t>
            </a:r>
            <a:r>
              <a:rPr lang="uk-UA" dirty="0" smtClean="0">
                <a:solidFill>
                  <a:srgbClr val="E52754"/>
                </a:solidFill>
                <a:latin typeface="+mn-lt"/>
              </a:rPr>
              <a:t>міст індивідуального конверту</a:t>
            </a:r>
            <a:endParaRPr lang="ru-RU" dirty="0">
              <a:solidFill>
                <a:srgbClr val="E52754"/>
              </a:solidFill>
              <a:latin typeface="+mn-lt"/>
            </a:endParaRPr>
          </a:p>
        </p:txBody>
      </p:sp>
      <p:cxnSp>
        <p:nvCxnSpPr>
          <p:cNvPr id="3" name="Прямая соединительная линия 2"/>
          <p:cNvCxnSpPr/>
          <p:nvPr/>
        </p:nvCxnSpPr>
        <p:spPr>
          <a:xfrm flipV="1">
            <a:off x="3810000" y="1971675"/>
            <a:ext cx="1447800" cy="9526"/>
          </a:xfrm>
          <a:prstGeom prst="line">
            <a:avLst/>
          </a:prstGeom>
          <a:ln w="38100">
            <a:solidFill>
              <a:srgbClr val="E52754"/>
            </a:solidFill>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p:cNvCxnSpPr/>
          <p:nvPr/>
        </p:nvCxnSpPr>
        <p:spPr>
          <a:xfrm flipV="1">
            <a:off x="7267575" y="2200275"/>
            <a:ext cx="1581150" cy="9526"/>
          </a:xfrm>
          <a:prstGeom prst="line">
            <a:avLst/>
          </a:prstGeom>
          <a:ln w="38100">
            <a:solidFill>
              <a:srgbClr val="E52754"/>
            </a:solidFill>
          </a:ln>
        </p:spPr>
        <p:style>
          <a:lnRef idx="1">
            <a:schemeClr val="accent1"/>
          </a:lnRef>
          <a:fillRef idx="0">
            <a:schemeClr val="accent1"/>
          </a:fillRef>
          <a:effectRef idx="0">
            <a:schemeClr val="accent1"/>
          </a:effectRef>
          <a:fontRef idx="minor">
            <a:schemeClr val="tx1"/>
          </a:fontRef>
        </p:style>
      </p:cxnSp>
      <p:pic>
        <p:nvPicPr>
          <p:cNvPr id="8" name="Рисунок 7"/>
          <p:cNvPicPr>
            <a:picLocks noChangeAspect="1"/>
          </p:cNvPicPr>
          <p:nvPr/>
        </p:nvPicPr>
        <p:blipFill>
          <a:blip r:embed="rId5"/>
          <a:stretch>
            <a:fillRect/>
          </a:stretch>
        </p:blipFill>
        <p:spPr>
          <a:xfrm>
            <a:off x="206789" y="729574"/>
            <a:ext cx="583660" cy="6128426"/>
          </a:xfrm>
          <a:prstGeom prst="rect">
            <a:avLst/>
          </a:prstGeom>
        </p:spPr>
      </p:pic>
    </p:spTree>
    <p:extLst>
      <p:ext uri="{BB962C8B-B14F-4D97-AF65-F5344CB8AC3E}">
        <p14:creationId xmlns:p14="http://schemas.microsoft.com/office/powerpoint/2010/main" val="305767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4"/>
          <p:cNvSpPr txBox="1">
            <a:spLocks/>
          </p:cNvSpPr>
          <p:nvPr/>
        </p:nvSpPr>
        <p:spPr>
          <a:xfrm>
            <a:off x="2383624" y="122803"/>
            <a:ext cx="7863840" cy="77237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uk-UA" b="1" dirty="0" smtClean="0">
                <a:solidFill>
                  <a:srgbClr val="E52754"/>
                </a:solidFill>
              </a:rPr>
              <a:t>Сертифікат ЗНО</a:t>
            </a:r>
            <a:endParaRPr lang="ru-RU" b="1" dirty="0">
              <a:solidFill>
                <a:srgbClr val="E52754"/>
              </a:solidFill>
            </a:endParaRPr>
          </a:p>
        </p:txBody>
      </p:sp>
      <p:pic>
        <p:nvPicPr>
          <p:cNvPr id="4" name="Рисунок 3"/>
          <p:cNvPicPr>
            <a:picLocks noChangeAspect="1"/>
          </p:cNvPicPr>
          <p:nvPr/>
        </p:nvPicPr>
        <p:blipFill rotWithShape="1">
          <a:blip r:embed="rId2"/>
          <a:srcRect l="30128" t="21670" r="30454" b="20139"/>
          <a:stretch/>
        </p:blipFill>
        <p:spPr>
          <a:xfrm>
            <a:off x="2447861" y="866853"/>
            <a:ext cx="7876515" cy="5853868"/>
          </a:xfrm>
          <a:prstGeom prst="rect">
            <a:avLst/>
          </a:prstGeom>
          <a:ln>
            <a:solidFill>
              <a:schemeClr val="bg1">
                <a:lumMod val="75000"/>
              </a:schemeClr>
            </a:solidFill>
          </a:ln>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6789" y="142166"/>
            <a:ext cx="1555611" cy="441472"/>
          </a:xfrm>
          <a:prstGeom prst="rect">
            <a:avLst/>
          </a:prstGeom>
        </p:spPr>
      </p:pic>
      <p:pic>
        <p:nvPicPr>
          <p:cNvPr id="5" name="Рисунок 4"/>
          <p:cNvPicPr>
            <a:picLocks noChangeAspect="1"/>
          </p:cNvPicPr>
          <p:nvPr/>
        </p:nvPicPr>
        <p:blipFill>
          <a:blip r:embed="rId4"/>
          <a:stretch>
            <a:fillRect/>
          </a:stretch>
        </p:blipFill>
        <p:spPr>
          <a:xfrm>
            <a:off x="206789" y="729574"/>
            <a:ext cx="583660" cy="6128426"/>
          </a:xfrm>
          <a:prstGeom prst="rect">
            <a:avLst/>
          </a:prstGeom>
        </p:spPr>
      </p:pic>
      <p:sp>
        <p:nvSpPr>
          <p:cNvPr id="7" name="Прямоугольник 6"/>
          <p:cNvSpPr/>
          <p:nvPr/>
        </p:nvSpPr>
        <p:spPr>
          <a:xfrm>
            <a:off x="5503492" y="1786072"/>
            <a:ext cx="3857086" cy="1392048"/>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91143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04201" y="-100073"/>
            <a:ext cx="9291679" cy="885705"/>
          </a:xfrm>
        </p:spPr>
        <p:txBody>
          <a:bodyPr>
            <a:normAutofit fontScale="90000"/>
          </a:bodyPr>
          <a:lstStyle/>
          <a:p>
            <a:r>
              <a:rPr lang="uk-UA" b="1" dirty="0">
                <a:solidFill>
                  <a:srgbClr val="E52754"/>
                </a:solidFill>
              </a:rPr>
              <a:t>Р</a:t>
            </a:r>
            <a:r>
              <a:rPr lang="uk-UA" b="1" dirty="0" smtClean="0">
                <a:solidFill>
                  <a:srgbClr val="E52754"/>
                </a:solidFill>
              </a:rPr>
              <a:t>еєстраційне повідомлення учасника ЗНО</a:t>
            </a:r>
            <a:endParaRPr lang="uk-UA" b="1" dirty="0">
              <a:solidFill>
                <a:srgbClr val="E52754"/>
              </a:solidFill>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402" y="122044"/>
            <a:ext cx="1555611" cy="441472"/>
          </a:xfrm>
          <a:prstGeom prst="rect">
            <a:avLst/>
          </a:prstGeom>
        </p:spPr>
      </p:pic>
      <p:pic>
        <p:nvPicPr>
          <p:cNvPr id="5" name="Рисунок 4"/>
          <p:cNvPicPr>
            <a:picLocks noChangeAspect="1"/>
          </p:cNvPicPr>
          <p:nvPr/>
        </p:nvPicPr>
        <p:blipFill rotWithShape="1">
          <a:blip r:embed="rId3"/>
          <a:srcRect l="23755" t="22505" r="21194" b="12089"/>
          <a:stretch/>
        </p:blipFill>
        <p:spPr>
          <a:xfrm>
            <a:off x="2104201" y="648152"/>
            <a:ext cx="9291679" cy="6209848"/>
          </a:xfrm>
          <a:prstGeom prst="rect">
            <a:avLst/>
          </a:prstGeom>
          <a:ln>
            <a:solidFill>
              <a:schemeClr val="bg1">
                <a:lumMod val="75000"/>
              </a:schemeClr>
            </a:solidFill>
          </a:ln>
        </p:spPr>
      </p:pic>
      <p:sp>
        <p:nvSpPr>
          <p:cNvPr id="6" name="Прямоугольник 5"/>
          <p:cNvSpPr/>
          <p:nvPr/>
        </p:nvSpPr>
        <p:spPr>
          <a:xfrm>
            <a:off x="2104201" y="3532488"/>
            <a:ext cx="4383685" cy="3325512"/>
          </a:xfrm>
          <a:prstGeom prst="rect">
            <a:avLst/>
          </a:prstGeom>
          <a:noFill/>
          <a:ln w="57150">
            <a:solidFill>
              <a:srgbClr val="E527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p:cNvSpPr/>
          <p:nvPr/>
        </p:nvSpPr>
        <p:spPr>
          <a:xfrm>
            <a:off x="1090875" y="3846901"/>
            <a:ext cx="761747" cy="2215991"/>
          </a:xfrm>
          <a:prstGeom prst="rect">
            <a:avLst/>
          </a:prstGeom>
          <a:noFill/>
        </p:spPr>
        <p:txBody>
          <a:bodyPr wrap="none" lIns="91440" tIns="45720" rIns="91440" bIns="45720">
            <a:spAutoFit/>
          </a:bodyPr>
          <a:lstStyle/>
          <a:p>
            <a:pPr algn="ctr"/>
            <a:r>
              <a:rPr lang="ru-RU" sz="13800" b="0" cap="none" spc="0" dirty="0" smtClean="0">
                <a:ln w="0">
                  <a:solidFill>
                    <a:schemeClr val="bg1">
                      <a:lumMod val="85000"/>
                    </a:schemeClr>
                  </a:solidFill>
                </a:ln>
                <a:solidFill>
                  <a:srgbClr val="E52754"/>
                </a:solidFill>
                <a:effectLst>
                  <a:outerShdw blurRad="38100" dist="19050" dir="2700000" algn="tl" rotWithShape="0">
                    <a:schemeClr val="dk1">
                      <a:alpha val="40000"/>
                    </a:schemeClr>
                  </a:outerShdw>
                </a:effectLst>
              </a:rPr>
              <a:t>!</a:t>
            </a:r>
            <a:endParaRPr lang="ru-RU" sz="13800" b="0" cap="none" spc="0" dirty="0">
              <a:ln w="0">
                <a:solidFill>
                  <a:schemeClr val="bg1">
                    <a:lumMod val="85000"/>
                  </a:schemeClr>
                </a:solidFill>
              </a:ln>
              <a:solidFill>
                <a:srgbClr val="E52754"/>
              </a:solidFill>
              <a:effectLst>
                <a:outerShdw blurRad="38100" dist="19050" dir="2700000" algn="tl" rotWithShape="0">
                  <a:schemeClr val="dk1">
                    <a:alpha val="40000"/>
                  </a:schemeClr>
                </a:outerShdw>
              </a:effectLst>
            </a:endParaRPr>
          </a:p>
        </p:txBody>
      </p:sp>
      <p:pic>
        <p:nvPicPr>
          <p:cNvPr id="8" name="Рисунок 7"/>
          <p:cNvPicPr>
            <a:picLocks noChangeAspect="1"/>
          </p:cNvPicPr>
          <p:nvPr/>
        </p:nvPicPr>
        <p:blipFill>
          <a:blip r:embed="rId4"/>
          <a:stretch>
            <a:fillRect/>
          </a:stretch>
        </p:blipFill>
        <p:spPr>
          <a:xfrm>
            <a:off x="206789" y="729574"/>
            <a:ext cx="583660" cy="6128426"/>
          </a:xfrm>
          <a:prstGeom prst="rect">
            <a:avLst/>
          </a:prstGeom>
        </p:spPr>
      </p:pic>
    </p:spTree>
    <p:extLst>
      <p:ext uri="{BB962C8B-B14F-4D97-AF65-F5344CB8AC3E}">
        <p14:creationId xmlns:p14="http://schemas.microsoft.com/office/powerpoint/2010/main" val="15433385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81940" y="-112329"/>
            <a:ext cx="8105503" cy="841903"/>
          </a:xfrm>
        </p:spPr>
        <p:txBody>
          <a:bodyPr>
            <a:normAutofit/>
          </a:bodyPr>
          <a:lstStyle/>
          <a:p>
            <a:pPr algn="ctr"/>
            <a:r>
              <a:rPr lang="uk-UA" b="1" dirty="0" smtClean="0">
                <a:solidFill>
                  <a:srgbClr val="E52754"/>
                </a:solidFill>
              </a:rPr>
              <a:t>Інформаційний бюлетень</a:t>
            </a:r>
            <a:endParaRPr lang="ru-RU" b="1" dirty="0">
              <a:solidFill>
                <a:srgbClr val="E52754"/>
              </a:solidFill>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402" y="122044"/>
            <a:ext cx="1555611" cy="441472"/>
          </a:xfrm>
          <a:prstGeom prst="rect">
            <a:avLst/>
          </a:prstGeom>
        </p:spPr>
      </p:pic>
      <p:pic>
        <p:nvPicPr>
          <p:cNvPr id="5" name="Рисунок 4"/>
          <p:cNvPicPr>
            <a:picLocks noChangeAspect="1"/>
          </p:cNvPicPr>
          <p:nvPr/>
        </p:nvPicPr>
        <p:blipFill rotWithShape="1">
          <a:blip r:embed="rId3"/>
          <a:srcRect l="18421" t="16354" r="21842" b="9260"/>
          <a:stretch/>
        </p:blipFill>
        <p:spPr>
          <a:xfrm>
            <a:off x="2100790" y="563516"/>
            <a:ext cx="8867805" cy="6211370"/>
          </a:xfrm>
          <a:prstGeom prst="rect">
            <a:avLst/>
          </a:prstGeom>
        </p:spPr>
      </p:pic>
      <p:pic>
        <p:nvPicPr>
          <p:cNvPr id="6" name="Рисунок 5"/>
          <p:cNvPicPr>
            <a:picLocks noChangeAspect="1"/>
          </p:cNvPicPr>
          <p:nvPr/>
        </p:nvPicPr>
        <p:blipFill>
          <a:blip r:embed="rId4"/>
          <a:stretch>
            <a:fillRect/>
          </a:stretch>
        </p:blipFill>
        <p:spPr>
          <a:xfrm>
            <a:off x="206789" y="729574"/>
            <a:ext cx="583660" cy="6128426"/>
          </a:xfrm>
          <a:prstGeom prst="rect">
            <a:avLst/>
          </a:prstGeom>
        </p:spPr>
      </p:pic>
    </p:spTree>
    <p:extLst>
      <p:ext uri="{BB962C8B-B14F-4D97-AF65-F5344CB8AC3E}">
        <p14:creationId xmlns:p14="http://schemas.microsoft.com/office/powerpoint/2010/main" val="35702978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84594" y="-299880"/>
            <a:ext cx="10515600" cy="1325563"/>
          </a:xfrm>
        </p:spPr>
        <p:txBody>
          <a:bodyPr/>
          <a:lstStyle/>
          <a:p>
            <a:pPr algn="ctr"/>
            <a:r>
              <a:rPr lang="uk-UA" b="1" dirty="0" smtClean="0">
                <a:solidFill>
                  <a:srgbClr val="E52754"/>
                </a:solidFill>
              </a:rPr>
              <a:t>Нормативно-правові документи</a:t>
            </a:r>
            <a:endParaRPr lang="ru-RU" b="1" dirty="0">
              <a:solidFill>
                <a:srgbClr val="E52754"/>
              </a:solidFill>
            </a:endParaRPr>
          </a:p>
        </p:txBody>
      </p:sp>
      <p:sp>
        <p:nvSpPr>
          <p:cNvPr id="3" name="Объект 2"/>
          <p:cNvSpPr>
            <a:spLocks noGrp="1"/>
          </p:cNvSpPr>
          <p:nvPr>
            <p:ph idx="1"/>
          </p:nvPr>
        </p:nvSpPr>
        <p:spPr>
          <a:xfrm>
            <a:off x="984594" y="870235"/>
            <a:ext cx="10515600" cy="4735037"/>
          </a:xfrm>
        </p:spPr>
        <p:txBody>
          <a:bodyPr>
            <a:noAutofit/>
          </a:bodyPr>
          <a:lstStyle/>
          <a:p>
            <a:pPr algn="just">
              <a:buFont typeface="Wingdings" panose="05000000000000000000" pitchFamily="2" charset="2"/>
              <a:buChar char="ü"/>
            </a:pPr>
            <a:r>
              <a:rPr lang="uk-UA" sz="2200" dirty="0" smtClean="0"/>
              <a:t> Наказ МОНУ від 22.08.2018 № 931 «Деякі питання проведення в 2019 році зовнішнього незалежного оцінювання результатів навчання, здобутих на основі повної загальної середньої освіти»; </a:t>
            </a:r>
          </a:p>
          <a:p>
            <a:pPr algn="just">
              <a:buFont typeface="Wingdings" panose="05000000000000000000" pitchFamily="2" charset="2"/>
              <a:buChar char="ü"/>
            </a:pPr>
            <a:r>
              <a:rPr lang="ru-RU" sz="2200" dirty="0" smtClean="0"/>
              <a:t>Наказ МОНУ </a:t>
            </a:r>
            <a:r>
              <a:rPr lang="uk-UA" sz="2200" dirty="0" smtClean="0"/>
              <a:t>від 28.09.2018 № 1036 «Про підготовку до проведення в 2019 році зовнішнього незалежного оцінювання результатів навчання, здобутих на основі повної загальної освіти»; </a:t>
            </a:r>
          </a:p>
          <a:p>
            <a:pPr algn="just">
              <a:buFont typeface="Wingdings" panose="05000000000000000000" pitchFamily="2" charset="2"/>
              <a:buChar char="ü"/>
            </a:pPr>
            <a:r>
              <a:rPr lang="ru-RU" sz="2200" dirty="0" smtClean="0"/>
              <a:t>Наказ МОНУ </a:t>
            </a:r>
            <a:r>
              <a:rPr lang="uk-UA" sz="2200" dirty="0" smtClean="0"/>
              <a:t>від</a:t>
            </a:r>
            <a:r>
              <a:rPr lang="ru-RU" sz="2200" dirty="0" smtClean="0"/>
              <a:t> 10.01.2017 № 25 </a:t>
            </a:r>
            <a:r>
              <a:rPr lang="uk-UA" sz="2200" dirty="0"/>
              <a:t>«Деякі питання нормативного забезпечення зовнішнього незалежного оцінювання результатів навчання, здобутих на основі повної загальної середньої освіти» (в редакції від </a:t>
            </a:r>
            <a:r>
              <a:rPr lang="uk-UA" sz="2200" dirty="0" smtClean="0"/>
              <a:t>07.12.2018 </a:t>
            </a:r>
            <a:r>
              <a:rPr lang="uk-UA" sz="2200" dirty="0"/>
              <a:t>№ </a:t>
            </a:r>
            <a:r>
              <a:rPr lang="uk-UA" sz="2200" dirty="0" smtClean="0"/>
              <a:t>1353); </a:t>
            </a:r>
          </a:p>
          <a:p>
            <a:pPr algn="just">
              <a:buFont typeface="Wingdings" panose="05000000000000000000" pitchFamily="2" charset="2"/>
              <a:buChar char="ü"/>
            </a:pPr>
            <a:r>
              <a:rPr lang="uk-UA" sz="2200" dirty="0" smtClean="0"/>
              <a:t>Наказ </a:t>
            </a:r>
            <a:r>
              <a:rPr lang="uk-UA" sz="2200" dirty="0"/>
              <a:t>МОНУ від 07.12.2018 № 1369 </a:t>
            </a:r>
            <a:r>
              <a:rPr lang="uk-UA" altLang="ru-RU" sz="2200" dirty="0">
                <a:solidFill>
                  <a:srgbClr val="000000"/>
                </a:solidFill>
                <a:ea typeface="Times New Roman" panose="02020603050405020304" pitchFamily="18" charset="0"/>
                <a:cs typeface="Times New Roman" panose="02020603050405020304" pitchFamily="18" charset="0"/>
              </a:rPr>
              <a:t>(зареєстровано в Міністерстві юстиції України 02 січня 2019 року за № 8/32979) </a:t>
            </a:r>
            <a:r>
              <a:rPr lang="uk-UA" sz="2200" dirty="0"/>
              <a:t>«Про затвердження Порядку проведення державної підсумкової атестації</a:t>
            </a:r>
            <a:r>
              <a:rPr lang="uk-UA" sz="2200" dirty="0" smtClean="0"/>
              <a:t>»; </a:t>
            </a:r>
          </a:p>
          <a:p>
            <a:pPr algn="just">
              <a:buFont typeface="Wingdings" panose="05000000000000000000" pitchFamily="2" charset="2"/>
              <a:buChar char="ü"/>
            </a:pPr>
            <a:r>
              <a:rPr lang="uk-UA" sz="2200" dirty="0"/>
              <a:t>Наказ МОНУ/МОЗУ </a:t>
            </a:r>
            <a:r>
              <a:rPr lang="uk-UA" altLang="ru-RU" sz="2200" dirty="0">
                <a:solidFill>
                  <a:srgbClr val="000000"/>
                </a:solidFill>
                <a:ea typeface="Times New Roman" panose="02020603050405020304" pitchFamily="18" charset="0"/>
                <a:cs typeface="Times New Roman" panose="02020603050405020304" pitchFamily="18" charset="0"/>
              </a:rPr>
              <a:t>від </a:t>
            </a:r>
            <a:r>
              <a:rPr lang="uk-UA" altLang="ru-RU" sz="2200" dirty="0" smtClean="0">
                <a:solidFill>
                  <a:srgbClr val="000000"/>
                </a:solidFill>
                <a:ea typeface="Times New Roman" panose="02020603050405020304" pitchFamily="18" charset="0"/>
                <a:cs typeface="Times New Roman" panose="02020603050405020304" pitchFamily="18" charset="0"/>
              </a:rPr>
              <a:t>29.08.201</a:t>
            </a:r>
            <a:r>
              <a:rPr lang="uk-UA" altLang="ru-RU" sz="2200" dirty="0" smtClean="0">
                <a:ea typeface="Times New Roman" panose="02020603050405020304" pitchFamily="18" charset="0"/>
                <a:cs typeface="Times New Roman" panose="02020603050405020304" pitchFamily="18" charset="0"/>
              </a:rPr>
              <a:t>6</a:t>
            </a:r>
            <a:r>
              <a:rPr lang="uk-UA" altLang="ru-RU" sz="2200" dirty="0" smtClean="0">
                <a:solidFill>
                  <a:srgbClr val="000000"/>
                </a:solidFill>
                <a:ea typeface="Times New Roman" panose="02020603050405020304" pitchFamily="18" charset="0"/>
                <a:cs typeface="Times New Roman" panose="02020603050405020304" pitchFamily="18" charset="0"/>
              </a:rPr>
              <a:t> </a:t>
            </a:r>
            <a:r>
              <a:rPr lang="uk-UA" altLang="ru-RU" sz="2200" dirty="0">
                <a:solidFill>
                  <a:srgbClr val="000000"/>
                </a:solidFill>
                <a:ea typeface="Times New Roman" panose="02020603050405020304" pitchFamily="18" charset="0"/>
                <a:cs typeface="Times New Roman" panose="02020603050405020304" pitchFamily="18" charset="0"/>
              </a:rPr>
              <a:t>№1027/900 (зареєстровано в Міністерстві юстиції України 27 грудня 2016 року за № 1707/29837-1710/29840) «Деякі питання участі у зовнішньому незалежному оцінюванні та вступних іспитах осіб, які мають певні захворювання та/або патологічні стани, інвалідність</a:t>
            </a:r>
            <a:r>
              <a:rPr lang="uk-UA" altLang="ru-RU" sz="2200" dirty="0" smtClean="0">
                <a:solidFill>
                  <a:srgbClr val="000000"/>
                </a:solidFill>
                <a:ea typeface="Times New Roman" panose="02020603050405020304" pitchFamily="18" charset="0"/>
                <a:cs typeface="Times New Roman" panose="02020603050405020304" pitchFamily="18" charset="0"/>
              </a:rPr>
              <a:t>».</a:t>
            </a:r>
            <a:r>
              <a:rPr lang="uk-UA" altLang="ru-RU" sz="2200" dirty="0">
                <a:solidFill>
                  <a:srgbClr val="000000"/>
                </a:solidFill>
                <a:ea typeface="Times New Roman" panose="02020603050405020304" pitchFamily="18" charset="0"/>
                <a:cs typeface="Times New Roman" panose="02020603050405020304" pitchFamily="18" charset="0"/>
              </a:rPr>
              <a:t> </a:t>
            </a:r>
          </a:p>
          <a:p>
            <a:pPr marL="0" indent="0" algn="just">
              <a:buNone/>
            </a:pPr>
            <a:r>
              <a:rPr lang="ru-RU" sz="2200" dirty="0"/>
              <a:t/>
            </a:r>
            <a:br>
              <a:rPr lang="ru-RU" sz="2200" dirty="0"/>
            </a:br>
            <a:endParaRPr lang="ru-RU" sz="2200"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6789" y="142166"/>
            <a:ext cx="1555611" cy="441472"/>
          </a:xfrm>
          <a:prstGeom prst="rect">
            <a:avLst/>
          </a:prstGeom>
        </p:spPr>
      </p:pic>
      <p:pic>
        <p:nvPicPr>
          <p:cNvPr id="5" name="Рисунок 4"/>
          <p:cNvPicPr>
            <a:picLocks noChangeAspect="1"/>
          </p:cNvPicPr>
          <p:nvPr/>
        </p:nvPicPr>
        <p:blipFill>
          <a:blip r:embed="rId3"/>
          <a:stretch>
            <a:fillRect/>
          </a:stretch>
        </p:blipFill>
        <p:spPr>
          <a:xfrm>
            <a:off x="206789" y="729574"/>
            <a:ext cx="583660" cy="6128426"/>
          </a:xfrm>
          <a:prstGeom prst="rect">
            <a:avLst/>
          </a:prstGeom>
        </p:spPr>
      </p:pic>
    </p:spTree>
    <p:extLst>
      <p:ext uri="{BB962C8B-B14F-4D97-AF65-F5344CB8AC3E}">
        <p14:creationId xmlns:p14="http://schemas.microsoft.com/office/powerpoint/2010/main" val="32832062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81940" y="-112329"/>
            <a:ext cx="8105503" cy="841903"/>
          </a:xfrm>
        </p:spPr>
        <p:txBody>
          <a:bodyPr>
            <a:normAutofit/>
          </a:bodyPr>
          <a:lstStyle/>
          <a:p>
            <a:pPr algn="ctr"/>
            <a:r>
              <a:rPr lang="uk-UA" sz="4000" b="1" dirty="0">
                <a:solidFill>
                  <a:srgbClr val="E52754"/>
                </a:solidFill>
              </a:rPr>
              <a:t>Порядок проведення ЗНО</a:t>
            </a:r>
            <a:endParaRPr lang="ru-RU" sz="4000" b="1" dirty="0">
              <a:solidFill>
                <a:srgbClr val="E52754"/>
              </a:solidFill>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402" y="122044"/>
            <a:ext cx="1555611" cy="441472"/>
          </a:xfrm>
          <a:prstGeom prst="rect">
            <a:avLst/>
          </a:prstGeom>
        </p:spPr>
      </p:pic>
      <p:pic>
        <p:nvPicPr>
          <p:cNvPr id="6" name="Рисунок 5"/>
          <p:cNvPicPr>
            <a:picLocks noChangeAspect="1"/>
          </p:cNvPicPr>
          <p:nvPr/>
        </p:nvPicPr>
        <p:blipFill>
          <a:blip r:embed="rId3"/>
          <a:stretch>
            <a:fillRect/>
          </a:stretch>
        </p:blipFill>
        <p:spPr>
          <a:xfrm>
            <a:off x="206789" y="729574"/>
            <a:ext cx="583660" cy="6128426"/>
          </a:xfrm>
          <a:prstGeom prst="rect">
            <a:avLst/>
          </a:prstGeom>
        </p:spPr>
      </p:pic>
      <p:sp>
        <p:nvSpPr>
          <p:cNvPr id="3" name="Прямоугольник 2"/>
          <p:cNvSpPr/>
          <p:nvPr/>
        </p:nvSpPr>
        <p:spPr>
          <a:xfrm>
            <a:off x="934207" y="671691"/>
            <a:ext cx="10927222" cy="5909310"/>
          </a:xfrm>
          <a:prstGeom prst="rect">
            <a:avLst/>
          </a:prstGeom>
        </p:spPr>
        <p:txBody>
          <a:bodyPr wrap="square">
            <a:spAutoFit/>
          </a:bodyPr>
          <a:lstStyle/>
          <a:p>
            <a:pPr algn="just">
              <a:spcAft>
                <a:spcPts val="0"/>
              </a:spcAft>
            </a:pPr>
            <a:r>
              <a:rPr lang="uk-UA" b="1" u="sng" dirty="0" smtClean="0">
                <a:latin typeface="Times New Roman" panose="02020603050405020304" pitchFamily="18" charset="0"/>
                <a:ea typeface="Times New Roman" panose="02020603050405020304" pitchFamily="18" charset="0"/>
              </a:rPr>
              <a:t>3. Учаснику зовнішнього оцінювання забороняється:</a:t>
            </a:r>
            <a:endParaRPr lang="ru-RU" b="1" u="sng" dirty="0" smtClean="0">
              <a:latin typeface="Times New Roman" panose="02020603050405020304" pitchFamily="18" charset="0"/>
              <a:ea typeface="Times New Roman" panose="02020603050405020304" pitchFamily="18" charset="0"/>
            </a:endParaRPr>
          </a:p>
          <a:p>
            <a:pPr algn="just">
              <a:spcAft>
                <a:spcPts val="0"/>
              </a:spcAft>
            </a:pPr>
            <a:r>
              <a:rPr lang="uk-UA" dirty="0" smtClean="0">
                <a:latin typeface="Times New Roman" panose="02020603050405020304" pitchFamily="18" charset="0"/>
                <a:ea typeface="Times New Roman" panose="02020603050405020304" pitchFamily="18" charset="0"/>
              </a:rPr>
              <a:t>1) приносити до пункту зовнішнього оцінювання небезпечні предмети або речовини, що становлять загрозу для життя та здоров'я людини;</a:t>
            </a:r>
            <a:endParaRPr lang="ru-RU" dirty="0" smtClean="0">
              <a:latin typeface="Times New Roman" panose="02020603050405020304" pitchFamily="18" charset="0"/>
              <a:ea typeface="Times New Roman" panose="02020603050405020304" pitchFamily="18" charset="0"/>
            </a:endParaRPr>
          </a:p>
          <a:p>
            <a:pPr algn="just">
              <a:spcAft>
                <a:spcPts val="0"/>
              </a:spcAft>
            </a:pPr>
            <a:r>
              <a:rPr lang="uk-UA" dirty="0" smtClean="0">
                <a:latin typeface="Times New Roman" panose="02020603050405020304" pitchFamily="18" charset="0"/>
                <a:ea typeface="Times New Roman" panose="02020603050405020304" pitchFamily="18" charset="0"/>
              </a:rPr>
              <a:t>2) </a:t>
            </a:r>
            <a:r>
              <a:rPr lang="uk-UA" b="1" dirty="0" smtClean="0">
                <a:latin typeface="Times New Roman" panose="02020603050405020304" pitchFamily="18" charset="0"/>
                <a:ea typeface="Times New Roman" panose="02020603050405020304" pitchFamily="18" charset="0"/>
              </a:rPr>
              <a:t>використовувати в пункті зовнішнього оцінювання засоби зв'язку, пристрої зчитування, обробки, збереження та відтворення інформації;</a:t>
            </a:r>
            <a:endParaRPr lang="ru-RU" dirty="0" smtClean="0">
              <a:latin typeface="Times New Roman" panose="02020603050405020304" pitchFamily="18" charset="0"/>
              <a:ea typeface="Times New Roman" panose="02020603050405020304" pitchFamily="18" charset="0"/>
            </a:endParaRPr>
          </a:p>
          <a:p>
            <a:pPr algn="just">
              <a:spcAft>
                <a:spcPts val="0"/>
              </a:spcAft>
            </a:pPr>
            <a:r>
              <a:rPr lang="uk-UA" dirty="0" smtClean="0">
                <a:latin typeface="Times New Roman" panose="02020603050405020304" pitchFamily="18" charset="0"/>
                <a:ea typeface="Times New Roman" panose="02020603050405020304" pitchFamily="18" charset="0"/>
              </a:rPr>
              <a:t>3) протягом часу, відведеного для виконання сертифікаційної роботи:</a:t>
            </a:r>
            <a:endParaRPr lang="ru-RU" dirty="0" smtClean="0">
              <a:latin typeface="Times New Roman" panose="02020603050405020304" pitchFamily="18" charset="0"/>
              <a:ea typeface="Times New Roman" panose="02020603050405020304" pitchFamily="18" charset="0"/>
            </a:endParaRPr>
          </a:p>
          <a:p>
            <a:pPr marL="285750" indent="-285750" algn="just">
              <a:spcAft>
                <a:spcPts val="0"/>
              </a:spcAft>
              <a:buFont typeface="Wingdings" panose="05000000000000000000" pitchFamily="2" charset="2"/>
              <a:buChar char="§"/>
            </a:pPr>
            <a:r>
              <a:rPr lang="uk-UA" dirty="0" smtClean="0">
                <a:latin typeface="Times New Roman" panose="02020603050405020304" pitchFamily="18" charset="0"/>
                <a:ea typeface="Times New Roman" panose="02020603050405020304" pitchFamily="18" charset="0"/>
              </a:rPr>
              <a:t>заважати іншим учасникам зовнішнього оцінювання виконувати роботу;</a:t>
            </a:r>
            <a:endParaRPr lang="ru-RU" dirty="0" smtClean="0">
              <a:latin typeface="Times New Roman" panose="02020603050405020304" pitchFamily="18" charset="0"/>
              <a:ea typeface="Times New Roman" panose="02020603050405020304" pitchFamily="18" charset="0"/>
            </a:endParaRPr>
          </a:p>
          <a:p>
            <a:pPr marL="285750" indent="-285750" algn="just">
              <a:spcAft>
                <a:spcPts val="0"/>
              </a:spcAft>
              <a:buFont typeface="Wingdings" panose="05000000000000000000" pitchFamily="2" charset="2"/>
              <a:buChar char="§"/>
            </a:pPr>
            <a:r>
              <a:rPr lang="uk-UA" dirty="0" smtClean="0">
                <a:latin typeface="Times New Roman" panose="02020603050405020304" pitchFamily="18" charset="0"/>
                <a:ea typeface="Times New Roman" panose="02020603050405020304" pitchFamily="18" charset="0"/>
              </a:rPr>
              <a:t>спілкуватися в будь-якій формі з іншим учасником зовнішнього оцінювання під час виконання сертифікаційної роботи;</a:t>
            </a:r>
            <a:endParaRPr lang="ru-RU" dirty="0" smtClean="0">
              <a:latin typeface="Times New Roman" panose="02020603050405020304" pitchFamily="18" charset="0"/>
              <a:ea typeface="Times New Roman" panose="02020603050405020304" pitchFamily="18" charset="0"/>
            </a:endParaRPr>
          </a:p>
          <a:p>
            <a:pPr marL="285750" indent="-285750" algn="just">
              <a:spcAft>
                <a:spcPts val="0"/>
              </a:spcAft>
              <a:buFont typeface="Wingdings" panose="05000000000000000000" pitchFamily="2" charset="2"/>
              <a:buChar char="§"/>
            </a:pPr>
            <a:r>
              <a:rPr lang="uk-UA" dirty="0" smtClean="0">
                <a:latin typeface="Times New Roman" panose="02020603050405020304" pitchFamily="18" charset="0"/>
                <a:ea typeface="Times New Roman" panose="02020603050405020304" pitchFamily="18" charset="0"/>
              </a:rPr>
              <a:t>списувати відповіді на завдання сертифікаційної роботи в іншого учасника зовнішнього оцінювання;</a:t>
            </a:r>
            <a:endParaRPr lang="ru-RU" dirty="0" smtClean="0">
              <a:latin typeface="Times New Roman" panose="02020603050405020304" pitchFamily="18" charset="0"/>
              <a:ea typeface="Times New Roman" panose="02020603050405020304" pitchFamily="18" charset="0"/>
            </a:endParaRPr>
          </a:p>
          <a:p>
            <a:pPr marL="285750" indent="-285750" algn="just">
              <a:spcAft>
                <a:spcPts val="0"/>
              </a:spcAft>
              <a:buFont typeface="Wingdings" panose="05000000000000000000" pitchFamily="2" charset="2"/>
              <a:buChar char="§"/>
            </a:pPr>
            <a:r>
              <a:rPr lang="uk-UA" dirty="0" smtClean="0">
                <a:latin typeface="Times New Roman" panose="02020603050405020304" pitchFamily="18" charset="0"/>
                <a:ea typeface="Times New Roman" panose="02020603050405020304" pitchFamily="18" charset="0"/>
              </a:rPr>
              <a:t>виносити за межі аудиторії зошити із завданнями сертифікаційної роботи, їх окремі аркуші, бланки відповідей;</a:t>
            </a:r>
            <a:endParaRPr lang="ru-RU" dirty="0" smtClean="0">
              <a:latin typeface="Times New Roman" panose="02020603050405020304" pitchFamily="18" charset="0"/>
              <a:ea typeface="Times New Roman" panose="02020603050405020304" pitchFamily="18" charset="0"/>
            </a:endParaRPr>
          </a:p>
          <a:p>
            <a:pPr marL="285750" indent="-285750" algn="just">
              <a:spcAft>
                <a:spcPts val="0"/>
              </a:spcAft>
              <a:buFont typeface="Wingdings" panose="05000000000000000000" pitchFamily="2" charset="2"/>
              <a:buChar char="§"/>
            </a:pPr>
            <a:r>
              <a:rPr lang="uk-UA" b="1" dirty="0" smtClean="0">
                <a:latin typeface="Times New Roman" panose="02020603050405020304" pitchFamily="18" charset="0"/>
                <a:ea typeface="Times New Roman" panose="02020603050405020304" pitchFamily="18" charset="0"/>
              </a:rPr>
              <a:t>мати при собі або на своєму робочому місці засоби зв'язку, пристрої зчитування, обробки, збереження та відтворення інформації, а також окремі елементи, які можуть бути складовими частинами відповідних технічних засобів чи пристроїв, друковані або рукописні матеріали, інші засоби, предмети, прилади, що не передбачені процедурою зовнішнього оцінювання (крім дозволених виробів медичного призначення, про наявність яких учасник зовнішнього оцінювання повинен повідомити працівникам пункту зовнішнього оцінювання до початку виконання роботи);</a:t>
            </a:r>
            <a:endParaRPr lang="ru-RU" dirty="0" smtClean="0">
              <a:latin typeface="Times New Roman" panose="02020603050405020304" pitchFamily="18" charset="0"/>
              <a:ea typeface="Times New Roman" panose="02020603050405020304" pitchFamily="18" charset="0"/>
            </a:endParaRPr>
          </a:p>
          <a:p>
            <a:pPr algn="just">
              <a:spcAft>
                <a:spcPts val="0"/>
              </a:spcAft>
            </a:pPr>
            <a:r>
              <a:rPr lang="uk-UA" dirty="0" smtClean="0">
                <a:latin typeface="Times New Roman" panose="02020603050405020304" pitchFamily="18" charset="0"/>
                <a:ea typeface="Times New Roman" panose="02020603050405020304" pitchFamily="18" charset="0"/>
              </a:rPr>
              <a:t> 4) псувати майно закладу, у приміщенні якого розміщується пункт зовнішнього оцінювання, чи майно осіб, які перебувають у такому пункті;</a:t>
            </a:r>
            <a:endParaRPr lang="ru-RU" dirty="0" smtClean="0">
              <a:latin typeface="Times New Roman" panose="02020603050405020304" pitchFamily="18" charset="0"/>
              <a:ea typeface="Times New Roman" panose="02020603050405020304" pitchFamily="18" charset="0"/>
            </a:endParaRPr>
          </a:p>
          <a:p>
            <a:pPr algn="just">
              <a:spcAft>
                <a:spcPts val="0"/>
              </a:spcAft>
            </a:pPr>
            <a:r>
              <a:rPr lang="uk-UA" dirty="0" smtClean="0">
                <a:latin typeface="Times New Roman" panose="02020603050405020304" pitchFamily="18" charset="0"/>
                <a:ea typeface="Times New Roman" panose="02020603050405020304" pitchFamily="18" charset="0"/>
              </a:rPr>
              <a:t>5) персоналізувати сертифікаційну роботу.</a:t>
            </a:r>
            <a:endParaRPr lang="ru-RU"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018712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56547" y="739872"/>
            <a:ext cx="9344025" cy="795217"/>
          </a:xfrm>
        </p:spPr>
        <p:txBody>
          <a:bodyPr>
            <a:noAutofit/>
          </a:bodyPr>
          <a:lstStyle/>
          <a:p>
            <a:pPr algn="ctr"/>
            <a:r>
              <a:rPr lang="uk-UA" sz="3600" b="1" dirty="0" smtClean="0">
                <a:solidFill>
                  <a:srgbClr val="E52754"/>
                </a:solidFill>
                <a:latin typeface="+mn-lt"/>
              </a:rPr>
              <a:t>Перереєстрація (внесення змін)</a:t>
            </a:r>
            <a:r>
              <a:rPr lang="uk-UA" sz="3200" dirty="0" smtClean="0">
                <a:solidFill>
                  <a:srgbClr val="002060"/>
                </a:solidFill>
                <a:latin typeface="+mn-lt"/>
              </a:rPr>
              <a:t/>
            </a:r>
            <a:br>
              <a:rPr lang="uk-UA" sz="3200" dirty="0" smtClean="0">
                <a:solidFill>
                  <a:srgbClr val="002060"/>
                </a:solidFill>
                <a:latin typeface="+mn-lt"/>
              </a:rPr>
            </a:br>
            <a:r>
              <a:rPr lang="uk-UA" sz="3200" dirty="0" smtClean="0">
                <a:latin typeface="+mn-lt"/>
              </a:rPr>
              <a:t>здійснюється в межах часу, відведеного для реєстрації та перереєстрації </a:t>
            </a:r>
            <a:br>
              <a:rPr lang="uk-UA" sz="3200" dirty="0" smtClean="0">
                <a:latin typeface="+mn-lt"/>
              </a:rPr>
            </a:br>
            <a:r>
              <a:rPr lang="uk-UA" sz="3200" dirty="0" smtClean="0">
                <a:latin typeface="+mn-lt"/>
              </a:rPr>
              <a:t>(</a:t>
            </a:r>
            <a:r>
              <a:rPr lang="uk-UA" sz="3200" dirty="0" smtClean="0">
                <a:solidFill>
                  <a:srgbClr val="E52754"/>
                </a:solidFill>
                <a:latin typeface="+mn-lt"/>
              </a:rPr>
              <a:t>з 05.02 по </a:t>
            </a:r>
            <a:r>
              <a:rPr lang="uk-UA" sz="3200" b="1" dirty="0" smtClean="0">
                <a:solidFill>
                  <a:srgbClr val="E52754"/>
                </a:solidFill>
                <a:latin typeface="+mn-lt"/>
              </a:rPr>
              <a:t>25.03.2019</a:t>
            </a:r>
            <a:r>
              <a:rPr lang="uk-UA" sz="3200" b="1" dirty="0" smtClean="0">
                <a:latin typeface="+mn-lt"/>
              </a:rPr>
              <a:t>)</a:t>
            </a:r>
            <a:endParaRPr lang="ru-RU" sz="3200" b="1" dirty="0">
              <a:solidFill>
                <a:srgbClr val="002060"/>
              </a:solidFill>
              <a:latin typeface="+mn-lt"/>
            </a:endParaRPr>
          </a:p>
        </p:txBody>
      </p:sp>
      <p:sp>
        <p:nvSpPr>
          <p:cNvPr id="3" name="Объект 2"/>
          <p:cNvSpPr>
            <a:spLocks noGrp="1"/>
          </p:cNvSpPr>
          <p:nvPr>
            <p:ph idx="1"/>
          </p:nvPr>
        </p:nvSpPr>
        <p:spPr>
          <a:xfrm>
            <a:off x="1119355" y="2284471"/>
            <a:ext cx="10515600" cy="4351338"/>
          </a:xfrm>
        </p:spPr>
        <p:txBody>
          <a:bodyPr>
            <a:normAutofit/>
          </a:bodyPr>
          <a:lstStyle/>
          <a:p>
            <a:pPr marL="0" indent="0" algn="just">
              <a:buNone/>
            </a:pPr>
            <a:r>
              <a:rPr lang="uk-UA" dirty="0" smtClean="0"/>
              <a:t>Для перереєстрації закладу </a:t>
            </a:r>
            <a:r>
              <a:rPr lang="uk-UA" dirty="0"/>
              <a:t>освіти </a:t>
            </a:r>
            <a:r>
              <a:rPr lang="uk-UA" dirty="0" smtClean="0"/>
              <a:t>необхідно надіслати до регіонального центру </a:t>
            </a:r>
            <a:r>
              <a:rPr lang="uk-UA" b="1" dirty="0">
                <a:solidFill>
                  <a:srgbClr val="00B050"/>
                </a:solidFill>
              </a:rPr>
              <a:t>НОВИЙ</a:t>
            </a:r>
            <a:r>
              <a:rPr lang="uk-UA" dirty="0">
                <a:solidFill>
                  <a:srgbClr val="00B050"/>
                </a:solidFill>
              </a:rPr>
              <a:t> </a:t>
            </a:r>
            <a:r>
              <a:rPr lang="uk-UA" dirty="0"/>
              <a:t>список випускників (в списку наявні лише особи, які пройшли перереєстрацію) і комплект/ти реєстраційних документів (з </a:t>
            </a:r>
            <a:r>
              <a:rPr lang="uk-UA" b="1" dirty="0">
                <a:solidFill>
                  <a:srgbClr val="00B050"/>
                </a:solidFill>
              </a:rPr>
              <a:t>НОВОЮ</a:t>
            </a:r>
            <a:r>
              <a:rPr lang="uk-UA" dirty="0"/>
              <a:t> реєстраційною карткою та </a:t>
            </a:r>
            <a:r>
              <a:rPr lang="uk-UA" b="1" dirty="0">
                <a:solidFill>
                  <a:srgbClr val="00B050"/>
                </a:solidFill>
              </a:rPr>
              <a:t>СЕРТИФІКАТОМ</a:t>
            </a:r>
            <a:r>
              <a:rPr lang="uk-UA" dirty="0" smtClean="0"/>
              <a:t> </a:t>
            </a:r>
            <a:r>
              <a:rPr lang="uk-UA" dirty="0"/>
              <a:t>отриманим раніше </a:t>
            </a:r>
            <a:endParaRPr lang="uk-UA" dirty="0" smtClean="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402" y="122044"/>
            <a:ext cx="1555611" cy="441472"/>
          </a:xfrm>
          <a:prstGeom prst="rect">
            <a:avLst/>
          </a:prstGeom>
        </p:spPr>
      </p:pic>
      <p:pic>
        <p:nvPicPr>
          <p:cNvPr id="5" name="Рисунок 4"/>
          <p:cNvPicPr>
            <a:picLocks noChangeAspect="1"/>
          </p:cNvPicPr>
          <p:nvPr/>
        </p:nvPicPr>
        <p:blipFill>
          <a:blip r:embed="rId3"/>
          <a:stretch>
            <a:fillRect/>
          </a:stretch>
        </p:blipFill>
        <p:spPr>
          <a:xfrm>
            <a:off x="206789" y="729574"/>
            <a:ext cx="583660" cy="6128426"/>
          </a:xfrm>
          <a:prstGeom prst="rect">
            <a:avLst/>
          </a:prstGeom>
        </p:spPr>
      </p:pic>
    </p:spTree>
    <p:extLst>
      <p:ext uri="{BB962C8B-B14F-4D97-AF65-F5344CB8AC3E}">
        <p14:creationId xmlns:p14="http://schemas.microsoft.com/office/powerpoint/2010/main" val="10911657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92619" y="-112758"/>
            <a:ext cx="8441033" cy="1200329"/>
          </a:xfrm>
          <a:prstGeom prst="rect">
            <a:avLst/>
          </a:prstGeom>
          <a:noFill/>
        </p:spPr>
        <p:txBody>
          <a:bodyPr wrap="square" rtlCol="0">
            <a:spAutoFit/>
          </a:bodyPr>
          <a:lstStyle/>
          <a:p>
            <a:pPr algn="ctr"/>
            <a:r>
              <a:rPr lang="uk-UA" sz="3600" b="1" dirty="0" smtClean="0">
                <a:solidFill>
                  <a:srgbClr val="E52754"/>
                </a:solidFill>
                <a:latin typeface="+mj-lt"/>
              </a:rPr>
              <a:t>Відмова зареєстрованого учасника від складання ЗНО</a:t>
            </a:r>
            <a:endParaRPr lang="uk-UA" sz="3600" b="1" dirty="0">
              <a:solidFill>
                <a:srgbClr val="E52754"/>
              </a:solidFill>
              <a:latin typeface="+mj-lt"/>
            </a:endParaRPr>
          </a:p>
        </p:txBody>
      </p:sp>
      <p:graphicFrame>
        <p:nvGraphicFramePr>
          <p:cNvPr id="13" name="Таблица 12"/>
          <p:cNvGraphicFramePr>
            <a:graphicFrameLocks noGrp="1"/>
          </p:cNvGraphicFramePr>
          <p:nvPr>
            <p:extLst>
              <p:ext uri="{D42A27DB-BD31-4B8C-83A1-F6EECF244321}">
                <p14:modId xmlns:p14="http://schemas.microsoft.com/office/powerpoint/2010/main" val="3718507195"/>
              </p:ext>
            </p:extLst>
          </p:nvPr>
        </p:nvGraphicFramePr>
        <p:xfrm>
          <a:off x="923408" y="4761753"/>
          <a:ext cx="10843798" cy="1980214"/>
        </p:xfrm>
        <a:graphic>
          <a:graphicData uri="http://schemas.openxmlformats.org/drawingml/2006/table">
            <a:tbl>
              <a:tblPr firstRow="1" bandRow="1">
                <a:tableStyleId>{93296810-A885-4BE3-A3E7-6D5BEEA58F35}</a:tableStyleId>
              </a:tblPr>
              <a:tblGrid>
                <a:gridCol w="10843798">
                  <a:extLst>
                    <a:ext uri="{9D8B030D-6E8A-4147-A177-3AD203B41FA5}">
                      <a16:colId xmlns:a16="http://schemas.microsoft.com/office/drawing/2014/main" val="3492125876"/>
                    </a:ext>
                  </a:extLst>
                </a:gridCol>
              </a:tblGrid>
              <a:tr h="402231">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ru-RU" sz="2000" dirty="0" smtClean="0">
                        <a:latin typeface="+mn-lt"/>
                      </a:endParaRPr>
                    </a:p>
                  </a:txBody>
                  <a:tcP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96739355"/>
                  </a:ext>
                </a:extLst>
              </a:tr>
              <a:tr h="1577983">
                <a:tc>
                  <a:txBody>
                    <a:bodyPr/>
                    <a:lstStyle/>
                    <a:p>
                      <a:pPr marL="0" marR="0" indent="357188" algn="just" defTabSz="914400" rtl="0" eaLnBrk="1" fontAlgn="auto" latinLnBrk="0" hangingPunct="1">
                        <a:lnSpc>
                          <a:spcPct val="100000"/>
                        </a:lnSpc>
                        <a:spcBef>
                          <a:spcPts val="0"/>
                        </a:spcBef>
                        <a:spcAft>
                          <a:spcPts val="0"/>
                        </a:spcAft>
                        <a:buClrTx/>
                        <a:buSzTx/>
                        <a:buFontTx/>
                        <a:buNone/>
                        <a:tabLst/>
                        <a:defRPr/>
                      </a:pPr>
                      <a:r>
                        <a:rPr lang="uk-UA" sz="1800" kern="1200" dirty="0" smtClean="0">
                          <a:solidFill>
                            <a:schemeClr val="dk1"/>
                          </a:solidFill>
                          <a:effectLst/>
                          <a:latin typeface="+mn-lt"/>
                          <a:ea typeface="+mn-ea"/>
                          <a:cs typeface="+mn-cs"/>
                        </a:rPr>
                        <a:t>Якщо учасник зовнішнього оцінювання через певні причини не зможе взяти участь у зовнішньому оцінюванні, то він повинен не пізніше ніж </a:t>
                      </a:r>
                      <a:r>
                        <a:rPr lang="uk-UA" sz="1800" b="1" kern="1200" dirty="0" smtClean="0">
                          <a:solidFill>
                            <a:srgbClr val="E52754"/>
                          </a:solidFill>
                          <a:effectLst/>
                          <a:latin typeface="+mn-lt"/>
                          <a:ea typeface="+mn-ea"/>
                          <a:cs typeface="+mn-cs"/>
                        </a:rPr>
                        <a:t>до 16 квітня 2019 року</a:t>
                      </a:r>
                      <a:r>
                        <a:rPr lang="uk-UA" sz="1800" kern="1200" dirty="0" smtClean="0">
                          <a:solidFill>
                            <a:srgbClr val="FF0066"/>
                          </a:solidFill>
                          <a:effectLst/>
                          <a:latin typeface="+mn-lt"/>
                          <a:ea typeface="+mn-ea"/>
                          <a:cs typeface="+mn-cs"/>
                        </a:rPr>
                        <a:t>, </a:t>
                      </a:r>
                      <a:r>
                        <a:rPr lang="uk-UA" sz="1800" kern="1200" dirty="0" smtClean="0">
                          <a:solidFill>
                            <a:schemeClr val="dk1"/>
                          </a:solidFill>
                          <a:effectLst/>
                          <a:latin typeface="+mn-lt"/>
                          <a:ea typeface="+mn-ea"/>
                          <a:cs typeface="+mn-cs"/>
                        </a:rPr>
                        <a:t>надіслати до ХРЦОЯО </a:t>
                      </a:r>
                      <a:r>
                        <a:rPr lang="uk-UA" sz="1800" b="1" kern="1200" dirty="0" smtClean="0">
                          <a:solidFill>
                            <a:schemeClr val="dk1"/>
                          </a:solidFill>
                          <a:effectLst/>
                          <a:latin typeface="+mn-lt"/>
                          <a:ea typeface="+mn-ea"/>
                          <a:cs typeface="+mn-cs"/>
                        </a:rPr>
                        <a:t>раніше отриманий Сертифікат і заяву про відмову в реєстрації</a:t>
                      </a:r>
                      <a:r>
                        <a:rPr lang="uk-UA" sz="1800" b="1" kern="1200" baseline="0" dirty="0" smtClean="0">
                          <a:solidFill>
                            <a:schemeClr val="dk1"/>
                          </a:solidFill>
                          <a:effectLst/>
                          <a:latin typeface="+mn-lt"/>
                          <a:ea typeface="+mn-ea"/>
                          <a:cs typeface="+mn-cs"/>
                        </a:rPr>
                        <a:t> </a:t>
                      </a:r>
                      <a:r>
                        <a:rPr lang="uk-UA" sz="1800" b="0" kern="1200" baseline="0" dirty="0" smtClean="0">
                          <a:solidFill>
                            <a:schemeClr val="dk1"/>
                          </a:solidFill>
                          <a:effectLst/>
                          <a:latin typeface="+mn-lt"/>
                          <a:ea typeface="+mn-ea"/>
                          <a:cs typeface="+mn-cs"/>
                        </a:rPr>
                        <a:t>разом з</a:t>
                      </a:r>
                      <a:r>
                        <a:rPr lang="uk-UA" sz="1800" b="1" kern="1200" baseline="0" dirty="0" smtClean="0">
                          <a:solidFill>
                            <a:schemeClr val="dk1"/>
                          </a:solidFill>
                          <a:effectLst/>
                          <a:latin typeface="+mn-lt"/>
                          <a:ea typeface="+mn-ea"/>
                          <a:cs typeface="+mn-cs"/>
                        </a:rPr>
                        <a:t> </a:t>
                      </a:r>
                      <a:r>
                        <a:rPr lang="uk-UA" sz="1800" b="1" dirty="0" smtClean="0">
                          <a:solidFill>
                            <a:schemeClr val="tx1"/>
                          </a:solidFill>
                        </a:rPr>
                        <a:t>клопотанням </a:t>
                      </a:r>
                      <a:r>
                        <a:rPr lang="uk-UA" sz="1800" b="0" dirty="0" smtClean="0">
                          <a:solidFill>
                            <a:schemeClr val="tx1"/>
                          </a:solidFill>
                        </a:rPr>
                        <a:t>від</a:t>
                      </a:r>
                      <a:r>
                        <a:rPr lang="uk-UA" sz="1800" b="1" dirty="0" smtClean="0">
                          <a:solidFill>
                            <a:schemeClr val="tx1"/>
                          </a:solidFill>
                        </a:rPr>
                        <a:t> </a:t>
                      </a:r>
                      <a:r>
                        <a:rPr lang="uk-UA" sz="1800" dirty="0" smtClean="0">
                          <a:solidFill>
                            <a:schemeClr val="tx1"/>
                          </a:solidFill>
                        </a:rPr>
                        <a:t>закладу освіти.</a:t>
                      </a:r>
                      <a:endParaRPr lang="uk-UA" sz="1800" b="1" kern="1200" dirty="0" smtClean="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57100040"/>
                  </a:ext>
                </a:extLst>
              </a:tr>
            </a:tbl>
          </a:graphicData>
        </a:graphic>
      </p:graphicFrame>
      <p:pic>
        <p:nvPicPr>
          <p:cNvPr id="5" name="Рисунок 4"/>
          <p:cNvPicPr>
            <a:picLocks noChangeAspect="1"/>
          </p:cNvPicPr>
          <p:nvPr/>
        </p:nvPicPr>
        <p:blipFill rotWithShape="1">
          <a:blip r:embed="rId2"/>
          <a:srcRect l="37877" t="22548" r="35974" b="43046"/>
          <a:stretch/>
        </p:blipFill>
        <p:spPr>
          <a:xfrm>
            <a:off x="923408" y="999391"/>
            <a:ext cx="5119148" cy="3979026"/>
          </a:xfrm>
          <a:prstGeom prst="rect">
            <a:avLst/>
          </a:prstGeom>
          <a:ln>
            <a:solidFill>
              <a:schemeClr val="bg1">
                <a:lumMod val="75000"/>
              </a:schemeClr>
            </a:solidFill>
          </a:ln>
        </p:spPr>
      </p:pic>
      <p:pic>
        <p:nvPicPr>
          <p:cNvPr id="11" name="Рисунок 10"/>
          <p:cNvPicPr>
            <a:picLocks noChangeAspect="1"/>
          </p:cNvPicPr>
          <p:nvPr/>
        </p:nvPicPr>
        <p:blipFill>
          <a:blip r:embed="rId3"/>
          <a:stretch>
            <a:fillRect/>
          </a:stretch>
        </p:blipFill>
        <p:spPr>
          <a:xfrm>
            <a:off x="6493696" y="1131240"/>
            <a:ext cx="5306895" cy="3715328"/>
          </a:xfrm>
          <a:prstGeom prst="rect">
            <a:avLst/>
          </a:prstGeom>
          <a:ln>
            <a:solidFill>
              <a:schemeClr val="bg1">
                <a:lumMod val="75000"/>
              </a:schemeClr>
            </a:solidFill>
          </a:ln>
        </p:spPr>
      </p:pic>
      <p:pic>
        <p:nvPicPr>
          <p:cNvPr id="12" name="Рисунок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6402" y="122044"/>
            <a:ext cx="1555611" cy="441472"/>
          </a:xfrm>
          <a:prstGeom prst="rect">
            <a:avLst/>
          </a:prstGeom>
        </p:spPr>
      </p:pic>
      <p:sp>
        <p:nvSpPr>
          <p:cNvPr id="6" name="Прямоугольник 5"/>
          <p:cNvSpPr/>
          <p:nvPr/>
        </p:nvSpPr>
        <p:spPr>
          <a:xfrm>
            <a:off x="5964385" y="2418907"/>
            <a:ext cx="529311" cy="923330"/>
          </a:xfrm>
          <a:prstGeom prst="rect">
            <a:avLst/>
          </a:prstGeom>
          <a:noFill/>
        </p:spPr>
        <p:txBody>
          <a:bodyPr wrap="none" lIns="91440" tIns="45720" rIns="91440" bIns="45720">
            <a:spAutoFit/>
          </a:bodyPr>
          <a:lstStyle/>
          <a:p>
            <a:pPr algn="ctr"/>
            <a:r>
              <a:rPr lang="ru-RU" sz="5400" b="1" cap="none" spc="0" dirty="0" smtClean="0">
                <a:ln w="13462">
                  <a:solidFill>
                    <a:srgbClr val="CA7380"/>
                  </a:solidFill>
                  <a:prstDash val="solid"/>
                </a:ln>
                <a:solidFill>
                  <a:srgbClr val="E52754"/>
                </a:solidFill>
                <a:effectLst>
                  <a:outerShdw dist="38100" dir="2700000" algn="bl" rotWithShape="0">
                    <a:schemeClr val="accent5"/>
                  </a:outerShdw>
                </a:effectLst>
              </a:rPr>
              <a:t>+</a:t>
            </a:r>
            <a:endParaRPr lang="ru-RU" sz="5400" b="1" cap="none" spc="0" dirty="0">
              <a:ln w="13462">
                <a:solidFill>
                  <a:srgbClr val="CA7380"/>
                </a:solidFill>
                <a:prstDash val="solid"/>
              </a:ln>
              <a:solidFill>
                <a:srgbClr val="E52754"/>
              </a:solidFill>
              <a:effectLst>
                <a:outerShdw dist="38100" dir="2700000" algn="bl" rotWithShape="0">
                  <a:schemeClr val="accent5"/>
                </a:outerShdw>
              </a:effectLst>
            </a:endParaRPr>
          </a:p>
        </p:txBody>
      </p:sp>
      <p:pic>
        <p:nvPicPr>
          <p:cNvPr id="8" name="Рисунок 7"/>
          <p:cNvPicPr>
            <a:picLocks noChangeAspect="1"/>
          </p:cNvPicPr>
          <p:nvPr/>
        </p:nvPicPr>
        <p:blipFill>
          <a:blip r:embed="rId5"/>
          <a:stretch>
            <a:fillRect/>
          </a:stretch>
        </p:blipFill>
        <p:spPr>
          <a:xfrm>
            <a:off x="206789" y="729574"/>
            <a:ext cx="583660" cy="6128426"/>
          </a:xfrm>
          <a:prstGeom prst="rect">
            <a:avLst/>
          </a:prstGeom>
        </p:spPr>
      </p:pic>
    </p:spTree>
    <p:extLst>
      <p:ext uri="{BB962C8B-B14F-4D97-AF65-F5344CB8AC3E}">
        <p14:creationId xmlns:p14="http://schemas.microsoft.com/office/powerpoint/2010/main" val="35710261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36995" y="142166"/>
            <a:ext cx="9515976" cy="1325563"/>
          </a:xfrm>
        </p:spPr>
        <p:txBody>
          <a:bodyPr>
            <a:noAutofit/>
          </a:bodyPr>
          <a:lstStyle/>
          <a:p>
            <a:pPr algn="ctr"/>
            <a:r>
              <a:rPr lang="uk-UA" sz="4000" b="1" dirty="0" smtClean="0">
                <a:solidFill>
                  <a:srgbClr val="E52754"/>
                </a:solidFill>
                <a:latin typeface="+mn-lt"/>
              </a:rPr>
              <a:t>Додаткові документи для окремих категорій</a:t>
            </a:r>
            <a:endParaRPr lang="ru-RU" sz="4000" b="1" dirty="0">
              <a:solidFill>
                <a:srgbClr val="E52754"/>
              </a:solidFill>
              <a:latin typeface="+mn-lt"/>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6789" y="142166"/>
            <a:ext cx="1555611" cy="441472"/>
          </a:xfrm>
          <a:prstGeom prst="rect">
            <a:avLst/>
          </a:prstGeom>
        </p:spPr>
      </p:pic>
      <p:sp>
        <p:nvSpPr>
          <p:cNvPr id="5" name="Прямоугольник 4"/>
          <p:cNvSpPr/>
          <p:nvPr/>
        </p:nvSpPr>
        <p:spPr>
          <a:xfrm>
            <a:off x="4194908" y="1397392"/>
            <a:ext cx="5000151" cy="923330"/>
          </a:xfrm>
          <a:prstGeom prst="rect">
            <a:avLst/>
          </a:prstGeom>
        </p:spPr>
        <p:txBody>
          <a:bodyPr wrap="none">
            <a:spAutoFit/>
          </a:bodyPr>
          <a:lstStyle/>
          <a:p>
            <a:pPr algn="ctr">
              <a:buClr>
                <a:srgbClr val="002060"/>
              </a:buClr>
            </a:pPr>
            <a:r>
              <a:rPr lang="uk-UA" b="1" dirty="0" smtClean="0"/>
              <a:t>Особи з особливими освітніми потребами </a:t>
            </a:r>
          </a:p>
          <a:p>
            <a:pPr algn="ctr">
              <a:buClr>
                <a:srgbClr val="002060"/>
              </a:buClr>
            </a:pPr>
            <a:r>
              <a:rPr lang="uk-UA" b="1" dirty="0" smtClean="0"/>
              <a:t>зумовленими </a:t>
            </a:r>
            <a:r>
              <a:rPr lang="uk-UA" b="1" dirty="0">
                <a:solidFill>
                  <a:srgbClr val="E52754"/>
                </a:solidFill>
              </a:rPr>
              <a:t>станом здоров’я </a:t>
            </a:r>
            <a:endParaRPr lang="uk-UA" b="1" dirty="0" smtClean="0">
              <a:solidFill>
                <a:srgbClr val="E52754"/>
              </a:solidFill>
            </a:endParaRPr>
          </a:p>
          <a:p>
            <a:pPr algn="ctr">
              <a:buClr>
                <a:srgbClr val="002060"/>
              </a:buClr>
            </a:pPr>
            <a:r>
              <a:rPr lang="uk-UA" b="1" dirty="0" smtClean="0">
                <a:solidFill>
                  <a:srgbClr val="E52754"/>
                </a:solidFill>
              </a:rPr>
              <a:t>(наказ МОНУ/МОЗУ від 29.08.2016 № 1027/900)</a:t>
            </a:r>
            <a:endParaRPr lang="ru-RU" b="1" dirty="0">
              <a:solidFill>
                <a:srgbClr val="E52754"/>
              </a:solidFill>
            </a:endParaRPr>
          </a:p>
        </p:txBody>
      </p:sp>
      <p:sp>
        <p:nvSpPr>
          <p:cNvPr id="10" name="Стрелка вниз 9"/>
          <p:cNvSpPr/>
          <p:nvPr/>
        </p:nvSpPr>
        <p:spPr>
          <a:xfrm rot="1893229">
            <a:off x="4265523" y="2661317"/>
            <a:ext cx="359041" cy="371323"/>
          </a:xfrm>
          <a:prstGeom prst="downArrow">
            <a:avLst/>
          </a:prstGeom>
          <a:solidFill>
            <a:srgbClr val="E52754"/>
          </a:solidFill>
          <a:ln>
            <a:solidFill>
              <a:srgbClr val="E527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n>
                <a:solidFill>
                  <a:sysClr val="windowText" lastClr="000000"/>
                </a:solidFill>
              </a:ln>
              <a:solidFill>
                <a:srgbClr val="002060"/>
              </a:solidFill>
            </a:endParaRPr>
          </a:p>
        </p:txBody>
      </p:sp>
      <p:sp>
        <p:nvSpPr>
          <p:cNvPr id="11" name="Стрелка вниз 10"/>
          <p:cNvSpPr/>
          <p:nvPr/>
        </p:nvSpPr>
        <p:spPr>
          <a:xfrm rot="19043589">
            <a:off x="8452687" y="2680291"/>
            <a:ext cx="321943" cy="371932"/>
          </a:xfrm>
          <a:prstGeom prst="downArrow">
            <a:avLst/>
          </a:prstGeom>
          <a:solidFill>
            <a:srgbClr val="E52754"/>
          </a:solidFill>
          <a:ln>
            <a:solidFill>
              <a:srgbClr val="E527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n>
                <a:solidFill>
                  <a:sysClr val="windowText" lastClr="000000"/>
                </a:solidFill>
              </a:ln>
              <a:solidFill>
                <a:srgbClr val="002060"/>
              </a:solidFill>
            </a:endParaRPr>
          </a:p>
        </p:txBody>
      </p:sp>
      <p:sp>
        <p:nvSpPr>
          <p:cNvPr id="12" name="Прямоугольник 11"/>
          <p:cNvSpPr/>
          <p:nvPr/>
        </p:nvSpPr>
        <p:spPr>
          <a:xfrm>
            <a:off x="2906099" y="3507233"/>
            <a:ext cx="2472055" cy="1754326"/>
          </a:xfrm>
          <a:prstGeom prst="rect">
            <a:avLst/>
          </a:prstGeom>
        </p:spPr>
        <p:txBody>
          <a:bodyPr wrap="square">
            <a:spAutoFit/>
          </a:bodyPr>
          <a:lstStyle/>
          <a:p>
            <a:pPr algn="just">
              <a:buClr>
                <a:srgbClr val="002060"/>
              </a:buClr>
            </a:pPr>
            <a:r>
              <a:rPr lang="uk-UA" dirty="0"/>
              <a:t>д</a:t>
            </a:r>
            <a:r>
              <a:rPr lang="uk-UA" dirty="0" smtClean="0"/>
              <a:t>ля проходження ЗНО створюються особливі (спеціальні умови) – подання оригіналу медичного </a:t>
            </a:r>
            <a:r>
              <a:rPr lang="uk-UA" b="1" dirty="0" smtClean="0">
                <a:solidFill>
                  <a:srgbClr val="E52754"/>
                </a:solidFill>
              </a:rPr>
              <a:t>висновку </a:t>
            </a:r>
            <a:r>
              <a:rPr lang="uk-UA" dirty="0" smtClean="0"/>
              <a:t>за формою </a:t>
            </a:r>
            <a:r>
              <a:rPr lang="uk-UA" b="1" dirty="0" smtClean="0">
                <a:solidFill>
                  <a:srgbClr val="E52754"/>
                </a:solidFill>
              </a:rPr>
              <a:t>№ 086-3/о</a:t>
            </a:r>
            <a:endParaRPr lang="ru-RU" b="1" dirty="0">
              <a:solidFill>
                <a:srgbClr val="E52754"/>
              </a:solidFill>
            </a:endParaRPr>
          </a:p>
        </p:txBody>
      </p:sp>
      <p:sp>
        <p:nvSpPr>
          <p:cNvPr id="13" name="Прямоугольник 12"/>
          <p:cNvSpPr/>
          <p:nvPr/>
        </p:nvSpPr>
        <p:spPr>
          <a:xfrm>
            <a:off x="7783534" y="3487154"/>
            <a:ext cx="2641801" cy="2308324"/>
          </a:xfrm>
          <a:prstGeom prst="rect">
            <a:avLst/>
          </a:prstGeom>
        </p:spPr>
        <p:txBody>
          <a:bodyPr wrap="square">
            <a:spAutoFit/>
          </a:bodyPr>
          <a:lstStyle/>
          <a:p>
            <a:pPr algn="just">
              <a:buClr>
                <a:srgbClr val="002060"/>
              </a:buClr>
            </a:pPr>
            <a:r>
              <a:rPr lang="uk-UA" dirty="0"/>
              <a:t>м</a:t>
            </a:r>
            <a:r>
              <a:rPr lang="uk-UA" dirty="0" smtClean="0"/>
              <a:t>ають захворювання або патологічний стан, зазначений у Переліку захворювань та патологічних станів, що можуть бути </a:t>
            </a:r>
            <a:r>
              <a:rPr lang="uk-UA" b="1" dirty="0" smtClean="0">
                <a:solidFill>
                  <a:srgbClr val="E52754"/>
                </a:solidFill>
              </a:rPr>
              <a:t>перешкодою для проходження </a:t>
            </a:r>
            <a:r>
              <a:rPr lang="uk-UA" b="1" u="sng" dirty="0" smtClean="0">
                <a:solidFill>
                  <a:srgbClr val="E52754"/>
                </a:solidFill>
              </a:rPr>
              <a:t>ЗНО</a:t>
            </a:r>
            <a:endParaRPr lang="ru-RU" b="1" u="sng" dirty="0">
              <a:solidFill>
                <a:srgbClr val="E52754"/>
              </a:solidFill>
            </a:endParaRPr>
          </a:p>
        </p:txBody>
      </p:sp>
      <p:sp>
        <p:nvSpPr>
          <p:cNvPr id="14" name="Прямоугольник 13"/>
          <p:cNvSpPr/>
          <p:nvPr/>
        </p:nvSpPr>
        <p:spPr>
          <a:xfrm>
            <a:off x="7677228" y="3062183"/>
            <a:ext cx="2854414" cy="369332"/>
          </a:xfrm>
          <a:prstGeom prst="rect">
            <a:avLst/>
          </a:prstGeom>
        </p:spPr>
        <p:txBody>
          <a:bodyPr wrap="square">
            <a:spAutoFit/>
          </a:bodyPr>
          <a:lstStyle/>
          <a:p>
            <a:pPr algn="ctr">
              <a:buClr>
                <a:srgbClr val="002060"/>
              </a:buClr>
            </a:pPr>
            <a:r>
              <a:rPr lang="uk-UA" b="1" u="sng" dirty="0" smtClean="0"/>
              <a:t>Не проходять ЗНО</a:t>
            </a:r>
            <a:endParaRPr lang="ru-RU" b="1" u="sng" dirty="0"/>
          </a:p>
        </p:txBody>
      </p:sp>
      <p:sp>
        <p:nvSpPr>
          <p:cNvPr id="15" name="Прямоугольник 14"/>
          <p:cNvSpPr/>
          <p:nvPr/>
        </p:nvSpPr>
        <p:spPr>
          <a:xfrm>
            <a:off x="2731425" y="3081562"/>
            <a:ext cx="2821405" cy="369332"/>
          </a:xfrm>
          <a:prstGeom prst="rect">
            <a:avLst/>
          </a:prstGeom>
        </p:spPr>
        <p:txBody>
          <a:bodyPr wrap="square">
            <a:spAutoFit/>
          </a:bodyPr>
          <a:lstStyle/>
          <a:p>
            <a:pPr algn="ctr">
              <a:buClr>
                <a:srgbClr val="002060"/>
              </a:buClr>
            </a:pPr>
            <a:r>
              <a:rPr lang="uk-UA" b="1" u="sng" dirty="0" smtClean="0"/>
              <a:t>Проходять ЗНО</a:t>
            </a:r>
            <a:endParaRPr lang="ru-RU" b="1" u="sng" dirty="0"/>
          </a:p>
        </p:txBody>
      </p:sp>
      <p:sp>
        <p:nvSpPr>
          <p:cNvPr id="16" name="Прямоугольник 15"/>
          <p:cNvSpPr/>
          <p:nvPr/>
        </p:nvSpPr>
        <p:spPr>
          <a:xfrm>
            <a:off x="7677579" y="6137829"/>
            <a:ext cx="2750057" cy="369332"/>
          </a:xfrm>
          <a:prstGeom prst="rect">
            <a:avLst/>
          </a:prstGeom>
        </p:spPr>
        <p:txBody>
          <a:bodyPr wrap="square">
            <a:spAutoFit/>
          </a:bodyPr>
          <a:lstStyle/>
          <a:p>
            <a:pPr algn="ctr">
              <a:buClr>
                <a:srgbClr val="002060"/>
              </a:buClr>
            </a:pPr>
            <a:r>
              <a:rPr lang="uk-UA" b="1" dirty="0">
                <a:solidFill>
                  <a:srgbClr val="E52754"/>
                </a:solidFill>
              </a:rPr>
              <a:t>п</a:t>
            </a:r>
            <a:r>
              <a:rPr lang="uk-UA" b="1" dirty="0" smtClean="0">
                <a:solidFill>
                  <a:srgbClr val="E52754"/>
                </a:solidFill>
              </a:rPr>
              <a:t>роходять ДПА в ЗО</a:t>
            </a:r>
            <a:endParaRPr lang="ru-RU" b="1" dirty="0">
              <a:solidFill>
                <a:srgbClr val="E52754"/>
              </a:solidFill>
            </a:endParaRPr>
          </a:p>
        </p:txBody>
      </p:sp>
      <p:sp>
        <p:nvSpPr>
          <p:cNvPr id="17" name="Прямоугольник 16"/>
          <p:cNvSpPr/>
          <p:nvPr/>
        </p:nvSpPr>
        <p:spPr>
          <a:xfrm>
            <a:off x="2779893" y="6137829"/>
            <a:ext cx="3099407" cy="369332"/>
          </a:xfrm>
          <a:prstGeom prst="rect">
            <a:avLst/>
          </a:prstGeom>
        </p:spPr>
        <p:txBody>
          <a:bodyPr wrap="square">
            <a:spAutoFit/>
          </a:bodyPr>
          <a:lstStyle/>
          <a:p>
            <a:pPr algn="ctr">
              <a:buClr>
                <a:srgbClr val="002060"/>
              </a:buClr>
            </a:pPr>
            <a:r>
              <a:rPr lang="uk-UA" b="1" dirty="0">
                <a:solidFill>
                  <a:srgbClr val="E52754"/>
                </a:solidFill>
              </a:rPr>
              <a:t>п</a:t>
            </a:r>
            <a:r>
              <a:rPr lang="uk-UA" b="1" dirty="0" smtClean="0">
                <a:solidFill>
                  <a:srgbClr val="E52754"/>
                </a:solidFill>
              </a:rPr>
              <a:t>роходять ДПА в формі ЗНО</a:t>
            </a:r>
            <a:endParaRPr lang="ru-RU" b="1" dirty="0">
              <a:solidFill>
                <a:srgbClr val="E52754"/>
              </a:solidFill>
            </a:endParaRPr>
          </a:p>
        </p:txBody>
      </p:sp>
      <p:pic>
        <p:nvPicPr>
          <p:cNvPr id="19" name="Рисунок 18"/>
          <p:cNvPicPr>
            <a:picLocks noChangeAspect="1"/>
          </p:cNvPicPr>
          <p:nvPr/>
        </p:nvPicPr>
        <p:blipFill>
          <a:blip r:embed="rId3"/>
          <a:stretch>
            <a:fillRect/>
          </a:stretch>
        </p:blipFill>
        <p:spPr>
          <a:xfrm>
            <a:off x="206789" y="729574"/>
            <a:ext cx="583660" cy="6128426"/>
          </a:xfrm>
          <a:prstGeom prst="rect">
            <a:avLst/>
          </a:prstGeom>
        </p:spPr>
      </p:pic>
    </p:spTree>
    <p:extLst>
      <p:ext uri="{BB962C8B-B14F-4D97-AF65-F5344CB8AC3E}">
        <p14:creationId xmlns:p14="http://schemas.microsoft.com/office/powerpoint/2010/main" val="19077861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txBox="1">
            <a:spLocks/>
          </p:cNvSpPr>
          <p:nvPr/>
        </p:nvSpPr>
        <p:spPr>
          <a:xfrm>
            <a:off x="2081348" y="1986553"/>
            <a:ext cx="8446284" cy="361446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uk-UA" b="1" dirty="0" smtClean="0">
                <a:latin typeface="+mn-lt"/>
              </a:rPr>
              <a:t>Програма реєстрації буде доступна на сайті УЦОЯО </a:t>
            </a:r>
          </a:p>
          <a:p>
            <a:pPr algn="ctr"/>
            <a:r>
              <a:rPr lang="uk-UA" b="1" dirty="0" smtClean="0">
                <a:solidFill>
                  <a:srgbClr val="E52754"/>
                </a:solidFill>
                <a:latin typeface="+mn-lt"/>
              </a:rPr>
              <a:t>з 05.02.2019 р.</a:t>
            </a:r>
          </a:p>
          <a:p>
            <a:pPr algn="ctr"/>
            <a:endParaRPr lang="uk-UA" b="1" dirty="0">
              <a:solidFill>
                <a:srgbClr val="002060"/>
              </a:solidFill>
              <a:latin typeface="+mn-lt"/>
            </a:endParaRP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402" y="122044"/>
            <a:ext cx="1555611" cy="441472"/>
          </a:xfrm>
          <a:prstGeom prst="rect">
            <a:avLst/>
          </a:prstGeom>
        </p:spPr>
      </p:pic>
      <p:pic>
        <p:nvPicPr>
          <p:cNvPr id="4" name="Рисунок 3"/>
          <p:cNvPicPr>
            <a:picLocks noChangeAspect="1"/>
          </p:cNvPicPr>
          <p:nvPr/>
        </p:nvPicPr>
        <p:blipFill>
          <a:blip r:embed="rId3"/>
          <a:stretch>
            <a:fillRect/>
          </a:stretch>
        </p:blipFill>
        <p:spPr>
          <a:xfrm>
            <a:off x="206789" y="729574"/>
            <a:ext cx="583660" cy="6128426"/>
          </a:xfrm>
          <a:prstGeom prst="rect">
            <a:avLst/>
          </a:prstGeom>
        </p:spPr>
      </p:pic>
    </p:spTree>
    <p:extLst>
      <p:ext uri="{BB962C8B-B14F-4D97-AF65-F5344CB8AC3E}">
        <p14:creationId xmlns:p14="http://schemas.microsoft.com/office/powerpoint/2010/main" val="28181549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txBox="1">
            <a:spLocks/>
          </p:cNvSpPr>
          <p:nvPr/>
        </p:nvSpPr>
        <p:spPr>
          <a:xfrm>
            <a:off x="2081348" y="1986553"/>
            <a:ext cx="8446284" cy="361446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uk-UA" sz="7200" b="1" dirty="0">
                <a:solidFill>
                  <a:srgbClr val="E52754"/>
                </a:solidFill>
              </a:rPr>
              <a:t>ПРОБНЕ ЗНО-2019</a:t>
            </a:r>
          </a:p>
          <a:p>
            <a:pPr algn="ctr"/>
            <a:endParaRPr lang="uk-UA" b="1" dirty="0">
              <a:solidFill>
                <a:srgbClr val="002060"/>
              </a:solidFill>
              <a:latin typeface="+mn-lt"/>
            </a:endParaRP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402" y="122044"/>
            <a:ext cx="1555611" cy="441472"/>
          </a:xfrm>
          <a:prstGeom prst="rect">
            <a:avLst/>
          </a:prstGeom>
        </p:spPr>
      </p:pic>
    </p:spTree>
    <p:extLst>
      <p:ext uri="{BB962C8B-B14F-4D97-AF65-F5344CB8AC3E}">
        <p14:creationId xmlns:p14="http://schemas.microsoft.com/office/powerpoint/2010/main" val="19419550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829" y="134218"/>
            <a:ext cx="1555611" cy="441472"/>
          </a:xfrm>
          <a:prstGeom prst="rect">
            <a:avLst/>
          </a:prstGeom>
        </p:spPr>
      </p:pic>
      <p:sp>
        <p:nvSpPr>
          <p:cNvPr id="3" name="Заголовок 4"/>
          <p:cNvSpPr txBox="1">
            <a:spLocks/>
          </p:cNvSpPr>
          <p:nvPr/>
        </p:nvSpPr>
        <p:spPr>
          <a:xfrm>
            <a:off x="1351510" y="-68475"/>
            <a:ext cx="10675897" cy="84685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uk-UA" sz="5000" b="1" dirty="0">
                <a:solidFill>
                  <a:srgbClr val="E52754"/>
                </a:solidFill>
              </a:rPr>
              <a:t>Реєстрація на пробне ЗНО-2019</a:t>
            </a:r>
          </a:p>
        </p:txBody>
      </p:sp>
      <p:sp>
        <p:nvSpPr>
          <p:cNvPr id="6" name="Прямоугольник 5"/>
          <p:cNvSpPr/>
          <p:nvPr/>
        </p:nvSpPr>
        <p:spPr>
          <a:xfrm>
            <a:off x="1051934" y="1355138"/>
            <a:ext cx="10519072" cy="1815882"/>
          </a:xfrm>
          <a:prstGeom prst="rect">
            <a:avLst/>
          </a:prstGeom>
        </p:spPr>
        <p:txBody>
          <a:bodyPr wrap="square">
            <a:spAutoFit/>
          </a:bodyPr>
          <a:lstStyle/>
          <a:p>
            <a:pPr algn="just"/>
            <a:r>
              <a:rPr lang="ru-RU" sz="2800" b="1" dirty="0">
                <a:solidFill>
                  <a:srgbClr val="E52754"/>
                </a:solidFill>
                <a:latin typeface="Comic Sans MS" panose="030F0702030302020204" pitchFamily="66" charset="0"/>
              </a:rPr>
              <a:t>З </a:t>
            </a:r>
            <a:r>
              <a:rPr lang="ru-RU" sz="2800" b="1" dirty="0" smtClean="0">
                <a:solidFill>
                  <a:srgbClr val="E52754"/>
                </a:solidFill>
                <a:latin typeface="Comic Sans MS" panose="030F0702030302020204" pitchFamily="66" charset="0"/>
              </a:rPr>
              <a:t>08.01 </a:t>
            </a:r>
            <a:r>
              <a:rPr lang="ru-RU" sz="2800" b="1" dirty="0">
                <a:solidFill>
                  <a:srgbClr val="E52754"/>
                </a:solidFill>
                <a:latin typeface="Comic Sans MS" panose="030F0702030302020204" pitchFamily="66" charset="0"/>
              </a:rPr>
              <a:t>до </a:t>
            </a:r>
            <a:r>
              <a:rPr lang="ru-RU" sz="2800" b="1" dirty="0" smtClean="0">
                <a:solidFill>
                  <a:srgbClr val="E52754"/>
                </a:solidFill>
                <a:latin typeface="Comic Sans MS" panose="030F0702030302020204" pitchFamily="66" charset="0"/>
              </a:rPr>
              <a:t>31.01.2019 </a:t>
            </a:r>
            <a:r>
              <a:rPr lang="ru-RU" sz="2800" b="1" dirty="0">
                <a:latin typeface="Comic Sans MS" panose="030F0702030302020204" pitchFamily="66" charset="0"/>
              </a:rPr>
              <a:t>- </a:t>
            </a:r>
            <a:r>
              <a:rPr lang="ru-RU" sz="2800" b="1" dirty="0" smtClean="0">
                <a:latin typeface="Comic Sans MS" panose="030F0702030302020204" pitchFamily="66" charset="0"/>
              </a:rPr>
              <a:t>на </a:t>
            </a:r>
            <a:r>
              <a:rPr lang="ru-RU" sz="2800" b="1" dirty="0" err="1">
                <a:latin typeface="Comic Sans MS" panose="030F0702030302020204" pitchFamily="66" charset="0"/>
              </a:rPr>
              <a:t>сайті</a:t>
            </a:r>
            <a:r>
              <a:rPr lang="ru-RU" sz="2800" b="1" dirty="0">
                <a:latin typeface="Comic Sans MS" panose="030F0702030302020204" pitchFamily="66" charset="0"/>
              </a:rPr>
              <a:t> </a:t>
            </a:r>
            <a:r>
              <a:rPr lang="ru-RU" sz="2800" b="1" dirty="0" err="1">
                <a:latin typeface="Comic Sans MS" panose="030F0702030302020204" pitchFamily="66" charset="0"/>
              </a:rPr>
              <a:t>Харківського</a:t>
            </a:r>
            <a:r>
              <a:rPr lang="ru-RU" sz="2800" b="1" dirty="0">
                <a:latin typeface="Comic Sans MS" panose="030F0702030302020204" pitchFamily="66" charset="0"/>
              </a:rPr>
              <a:t> </a:t>
            </a:r>
            <a:r>
              <a:rPr lang="ru-RU" sz="2800" b="1" dirty="0" smtClean="0">
                <a:latin typeface="Comic Sans MS" panose="030F0702030302020204" pitchFamily="66" charset="0"/>
              </a:rPr>
              <a:t>РЦОЯО </a:t>
            </a:r>
            <a:r>
              <a:rPr lang="ru-RU" sz="2800" b="1" dirty="0" smtClean="0">
                <a:solidFill>
                  <a:srgbClr val="E52754"/>
                </a:solidFill>
                <a:latin typeface="Comic Sans MS" panose="030F0702030302020204" pitchFamily="66" charset="0"/>
              </a:rPr>
              <a:t>(</a:t>
            </a:r>
            <a:r>
              <a:rPr lang="ru-RU" sz="2800" b="1" dirty="0">
                <a:solidFill>
                  <a:srgbClr val="E52754"/>
                </a:solidFill>
                <a:latin typeface="Comic Sans MS" panose="030F0702030302020204" pitchFamily="66" charset="0"/>
              </a:rPr>
              <a:t>http://zno-harkiv.org.ua</a:t>
            </a:r>
            <a:r>
              <a:rPr lang="ru-RU" sz="2800" b="1" dirty="0" smtClean="0">
                <a:solidFill>
                  <a:srgbClr val="E52754"/>
                </a:solidFill>
                <a:latin typeface="Comic Sans MS" panose="030F0702030302020204" pitchFamily="66" charset="0"/>
              </a:rPr>
              <a:t>) </a:t>
            </a:r>
            <a:r>
              <a:rPr lang="ru-RU" sz="2800" b="1" dirty="0">
                <a:latin typeface="Comic Sans MS" panose="030F0702030302020204" pitchFamily="66" charset="0"/>
              </a:rPr>
              <a:t>– </a:t>
            </a:r>
            <a:r>
              <a:rPr lang="ru-RU" sz="2800" b="1" dirty="0" err="1">
                <a:latin typeface="Comic Sans MS" panose="030F0702030302020204" pitchFamily="66" charset="0"/>
              </a:rPr>
              <a:t>розділ</a:t>
            </a:r>
            <a:r>
              <a:rPr lang="ru-RU" sz="2800" b="1" dirty="0">
                <a:latin typeface="Comic Sans MS" panose="030F0702030302020204" pitchFamily="66" charset="0"/>
              </a:rPr>
              <a:t> «</a:t>
            </a:r>
            <a:r>
              <a:rPr lang="ru-RU" sz="2800" b="1" dirty="0" err="1">
                <a:latin typeface="Comic Sans MS" panose="030F0702030302020204" pitchFamily="66" charset="0"/>
              </a:rPr>
              <a:t>Пробне</a:t>
            </a:r>
            <a:r>
              <a:rPr lang="ru-RU" sz="2800" b="1" dirty="0">
                <a:latin typeface="Comic Sans MS" panose="030F0702030302020204" pitchFamily="66" charset="0"/>
              </a:rPr>
              <a:t> ЗНО» - «</a:t>
            </a:r>
            <a:r>
              <a:rPr lang="ru-RU" sz="2800" b="1" dirty="0" err="1">
                <a:latin typeface="Comic Sans MS" panose="030F0702030302020204" pitchFamily="66" charset="0"/>
              </a:rPr>
              <a:t>Реєстрація</a:t>
            </a:r>
            <a:r>
              <a:rPr lang="ru-RU" sz="2800" b="1" dirty="0" smtClean="0">
                <a:latin typeface="Comic Sans MS" panose="030F0702030302020204" pitchFamily="66" charset="0"/>
              </a:rPr>
              <a:t>»</a:t>
            </a:r>
            <a:r>
              <a:rPr lang="ru-RU" sz="2800" b="1" dirty="0">
                <a:latin typeface="Comic Sans MS" panose="030F0702030302020204" pitchFamily="66" charset="0"/>
              </a:rPr>
              <a:t> </a:t>
            </a:r>
            <a:endParaRPr lang="ru-RU" sz="2800" b="1" dirty="0" smtClean="0">
              <a:latin typeface="Comic Sans MS" panose="030F0702030302020204" pitchFamily="66" charset="0"/>
            </a:endParaRPr>
          </a:p>
          <a:p>
            <a:pPr algn="just"/>
            <a:r>
              <a:rPr lang="ru-RU" sz="2800" b="1" u="sng" dirty="0" err="1" smtClean="0">
                <a:solidFill>
                  <a:srgbClr val="E52754"/>
                </a:solidFill>
                <a:latin typeface="Comic Sans MS" panose="030F0702030302020204" pitchFamily="66" charset="0"/>
              </a:rPr>
              <a:t>Останній</a:t>
            </a:r>
            <a:r>
              <a:rPr lang="ru-RU" sz="2800" b="1" u="sng" dirty="0" smtClean="0">
                <a:solidFill>
                  <a:srgbClr val="E52754"/>
                </a:solidFill>
                <a:latin typeface="Comic Sans MS" panose="030F0702030302020204" pitchFamily="66" charset="0"/>
              </a:rPr>
              <a:t> день </a:t>
            </a:r>
            <a:r>
              <a:rPr lang="ru-RU" sz="2800" b="1" u="sng" dirty="0" err="1" smtClean="0">
                <a:solidFill>
                  <a:srgbClr val="E52754"/>
                </a:solidFill>
                <a:latin typeface="Comic Sans MS" panose="030F0702030302020204" pitchFamily="66" charset="0"/>
              </a:rPr>
              <a:t>сплати</a:t>
            </a:r>
            <a:r>
              <a:rPr lang="ru-RU" sz="2800" b="1" u="sng" dirty="0" smtClean="0">
                <a:solidFill>
                  <a:srgbClr val="E52754"/>
                </a:solidFill>
                <a:latin typeface="Comic Sans MS" panose="030F0702030302020204" pitchFamily="66" charset="0"/>
              </a:rPr>
              <a:t> за </a:t>
            </a:r>
            <a:r>
              <a:rPr lang="ru-RU" sz="2800" b="1" u="sng" dirty="0" err="1" smtClean="0">
                <a:solidFill>
                  <a:srgbClr val="E52754"/>
                </a:solidFill>
                <a:latin typeface="Comic Sans MS" panose="030F0702030302020204" pitchFamily="66" charset="0"/>
              </a:rPr>
              <a:t>пробне</a:t>
            </a:r>
            <a:r>
              <a:rPr lang="ru-RU" sz="2800" b="1" u="sng" dirty="0" smtClean="0">
                <a:solidFill>
                  <a:srgbClr val="E52754"/>
                </a:solidFill>
                <a:latin typeface="Comic Sans MS" panose="030F0702030302020204" pitchFamily="66" charset="0"/>
              </a:rPr>
              <a:t> ЗНО – 01.02.2019 </a:t>
            </a:r>
            <a:endParaRPr lang="ru-RU" sz="2800" b="1" u="sng" dirty="0">
              <a:solidFill>
                <a:srgbClr val="E52754"/>
              </a:solidFill>
              <a:latin typeface="Comic Sans MS" panose="030F0702030302020204" pitchFamily="66" charset="0"/>
            </a:endParaRPr>
          </a:p>
        </p:txBody>
      </p:sp>
      <p:sp>
        <p:nvSpPr>
          <p:cNvPr id="10" name="Скругленный прямоугольник 9"/>
          <p:cNvSpPr/>
          <p:nvPr/>
        </p:nvSpPr>
        <p:spPr>
          <a:xfrm>
            <a:off x="731190" y="4038857"/>
            <a:ext cx="11087644" cy="2601225"/>
          </a:xfrm>
          <a:prstGeom prst="roundRect">
            <a:avLst/>
          </a:prstGeom>
          <a:no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p>
        </p:txBody>
      </p:sp>
      <p:sp>
        <p:nvSpPr>
          <p:cNvPr id="9" name="Скругленный прямоугольник 8"/>
          <p:cNvSpPr/>
          <p:nvPr/>
        </p:nvSpPr>
        <p:spPr>
          <a:xfrm>
            <a:off x="731189" y="1280633"/>
            <a:ext cx="10993641" cy="2018574"/>
          </a:xfrm>
          <a:prstGeom prst="roundRect">
            <a:avLst/>
          </a:prstGeom>
          <a:no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p:cNvSpPr/>
          <p:nvPr/>
        </p:nvSpPr>
        <p:spPr>
          <a:xfrm>
            <a:off x="964634" y="4038858"/>
            <a:ext cx="10519072" cy="2492990"/>
          </a:xfrm>
          <a:prstGeom prst="rect">
            <a:avLst/>
          </a:prstGeom>
        </p:spPr>
        <p:txBody>
          <a:bodyPr wrap="square">
            <a:spAutoFit/>
          </a:bodyPr>
          <a:lstStyle/>
          <a:p>
            <a:pPr algn="just"/>
            <a:r>
              <a:rPr lang="ru-RU" sz="2800" b="1" dirty="0" smtClean="0">
                <a:solidFill>
                  <a:srgbClr val="E52754"/>
                </a:solidFill>
                <a:latin typeface="Comic Sans MS" panose="030F0702030302020204" pitchFamily="66" charset="0"/>
              </a:rPr>
              <a:t>На 29.01.2019 р. </a:t>
            </a:r>
            <a:r>
              <a:rPr lang="ru-RU" sz="2800" b="1" dirty="0" err="1" smtClean="0">
                <a:solidFill>
                  <a:srgbClr val="E52754"/>
                </a:solidFill>
                <a:latin typeface="Comic Sans MS" panose="030F0702030302020204" pitchFamily="66" charset="0"/>
              </a:rPr>
              <a:t>зареєструвалося</a:t>
            </a:r>
            <a:r>
              <a:rPr lang="ru-RU" sz="2800" b="1" dirty="0" smtClean="0">
                <a:solidFill>
                  <a:srgbClr val="E52754"/>
                </a:solidFill>
                <a:latin typeface="Comic Sans MS" panose="030F0702030302020204" pitchFamily="66" charset="0"/>
              </a:rPr>
              <a:t>  11 059 </a:t>
            </a:r>
            <a:r>
              <a:rPr lang="ru-RU" sz="2800" b="1" dirty="0" err="1" smtClean="0">
                <a:solidFill>
                  <a:srgbClr val="E52754"/>
                </a:solidFill>
                <a:latin typeface="Comic Sans MS" panose="030F0702030302020204" pitchFamily="66" charset="0"/>
              </a:rPr>
              <a:t>осіб</a:t>
            </a:r>
            <a:r>
              <a:rPr lang="ru-RU" sz="2800" b="1" dirty="0" smtClean="0">
                <a:solidFill>
                  <a:srgbClr val="E52754"/>
                </a:solidFill>
                <a:latin typeface="Comic Sans MS" panose="030F0702030302020204" pitchFamily="66" charset="0"/>
              </a:rPr>
              <a:t>, </a:t>
            </a:r>
            <a:r>
              <a:rPr lang="ru-RU" sz="2800" b="1" dirty="0" err="1" smtClean="0">
                <a:solidFill>
                  <a:srgbClr val="E52754"/>
                </a:solidFill>
                <a:latin typeface="Comic Sans MS" panose="030F0702030302020204" pitchFamily="66" charset="0"/>
              </a:rPr>
              <a:t>які</a:t>
            </a:r>
            <a:r>
              <a:rPr lang="ru-RU" sz="2800" b="1" dirty="0" smtClean="0">
                <a:solidFill>
                  <a:srgbClr val="E52754"/>
                </a:solidFill>
                <a:latin typeface="Comic Sans MS" panose="030F0702030302020204" pitchFamily="66" charset="0"/>
              </a:rPr>
              <a:t> </a:t>
            </a:r>
            <a:r>
              <a:rPr lang="ru-RU" sz="2800" b="1" dirty="0" err="1" smtClean="0">
                <a:solidFill>
                  <a:srgbClr val="E52754"/>
                </a:solidFill>
                <a:latin typeface="Comic Sans MS" panose="030F0702030302020204" pitchFamily="66" charset="0"/>
              </a:rPr>
              <a:t>обрали</a:t>
            </a:r>
            <a:r>
              <a:rPr lang="ru-RU" sz="2800" b="1" dirty="0" smtClean="0">
                <a:solidFill>
                  <a:srgbClr val="E52754"/>
                </a:solidFill>
                <a:latin typeface="Comic Sans MS" panose="030F0702030302020204" pitchFamily="66" charset="0"/>
              </a:rPr>
              <a:t> для </a:t>
            </a:r>
            <a:r>
              <a:rPr lang="ru-RU" sz="2800" b="1" dirty="0" err="1" smtClean="0">
                <a:solidFill>
                  <a:srgbClr val="E52754"/>
                </a:solidFill>
                <a:latin typeface="Comic Sans MS" panose="030F0702030302020204" pitchFamily="66" charset="0"/>
              </a:rPr>
              <a:t>складання</a:t>
            </a:r>
            <a:r>
              <a:rPr lang="ru-RU" sz="2800" b="1" dirty="0" smtClean="0">
                <a:solidFill>
                  <a:srgbClr val="E52754"/>
                </a:solidFill>
                <a:latin typeface="Comic Sans MS" panose="030F0702030302020204" pitchFamily="66" charset="0"/>
              </a:rPr>
              <a:t> 18 314 </a:t>
            </a:r>
            <a:r>
              <a:rPr lang="ru-RU" sz="2800" b="1" dirty="0" err="1" smtClean="0">
                <a:solidFill>
                  <a:srgbClr val="E52754"/>
                </a:solidFill>
                <a:latin typeface="Comic Sans MS" panose="030F0702030302020204" pitchFamily="66" charset="0"/>
              </a:rPr>
              <a:t>тестів</a:t>
            </a:r>
            <a:r>
              <a:rPr lang="ru-RU" sz="2800" b="1" dirty="0" smtClean="0">
                <a:solidFill>
                  <a:srgbClr val="E52754"/>
                </a:solidFill>
                <a:latin typeface="Comic Sans MS" panose="030F0702030302020204" pitchFamily="66" charset="0"/>
              </a:rPr>
              <a:t>.</a:t>
            </a:r>
          </a:p>
          <a:p>
            <a:pPr algn="ctr"/>
            <a:r>
              <a:rPr lang="uk-UA" sz="2000" b="1" u="sng" dirty="0" smtClean="0">
                <a:solidFill>
                  <a:srgbClr val="E52754"/>
                </a:solidFill>
                <a:latin typeface="Comic Sans MS" panose="030F0702030302020204" pitchFamily="66" charset="0"/>
              </a:rPr>
              <a:t>Балаклійський район (94 %)</a:t>
            </a:r>
          </a:p>
          <a:p>
            <a:pPr algn="ctr"/>
            <a:r>
              <a:rPr lang="uk-UA" sz="2000" b="1" u="sng" dirty="0" smtClean="0">
                <a:solidFill>
                  <a:srgbClr val="E52754"/>
                </a:solidFill>
                <a:latin typeface="Comic Sans MS" panose="030F0702030302020204" pitchFamily="66" charset="0"/>
              </a:rPr>
              <a:t>Борівський район (97 %)</a:t>
            </a:r>
          </a:p>
          <a:p>
            <a:pPr algn="ctr"/>
            <a:r>
              <a:rPr lang="uk-UA" sz="2000" b="1" u="sng" dirty="0" smtClean="0">
                <a:solidFill>
                  <a:srgbClr val="E52754"/>
                </a:solidFill>
                <a:latin typeface="Comic Sans MS" panose="030F0702030302020204" pitchFamily="66" charset="0"/>
              </a:rPr>
              <a:t>Кегичівський район (97 %)</a:t>
            </a:r>
          </a:p>
          <a:p>
            <a:pPr algn="ctr"/>
            <a:r>
              <a:rPr lang="uk-UA" sz="2000" b="1" u="sng" dirty="0" smtClean="0">
                <a:solidFill>
                  <a:srgbClr val="E52754"/>
                </a:solidFill>
                <a:latin typeface="Comic Sans MS" panose="030F0702030302020204" pitchFamily="66" charset="0"/>
              </a:rPr>
              <a:t>Коломацький район (100 %)</a:t>
            </a:r>
          </a:p>
          <a:p>
            <a:pPr algn="ctr"/>
            <a:r>
              <a:rPr lang="uk-UA" sz="2000" b="1" u="sng" dirty="0" smtClean="0">
                <a:solidFill>
                  <a:srgbClr val="E52754"/>
                </a:solidFill>
                <a:latin typeface="Comic Sans MS" panose="030F0702030302020204" pitchFamily="66" charset="0"/>
              </a:rPr>
              <a:t>Печенізький район (97 %)</a:t>
            </a:r>
            <a:endParaRPr lang="ru-RU" sz="2000" b="1" u="sng" dirty="0">
              <a:solidFill>
                <a:srgbClr val="E52754"/>
              </a:solidFill>
              <a:latin typeface="Comic Sans MS" panose="030F0702030302020204" pitchFamily="66" charset="0"/>
            </a:endParaRPr>
          </a:p>
        </p:txBody>
      </p:sp>
    </p:spTree>
    <p:extLst>
      <p:ext uri="{BB962C8B-B14F-4D97-AF65-F5344CB8AC3E}">
        <p14:creationId xmlns:p14="http://schemas.microsoft.com/office/powerpoint/2010/main" val="29104824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txBox="1">
            <a:spLocks/>
          </p:cNvSpPr>
          <p:nvPr/>
        </p:nvSpPr>
        <p:spPr>
          <a:xfrm>
            <a:off x="2081348" y="1986553"/>
            <a:ext cx="8446284" cy="361446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uk-UA" sz="7200" b="1" dirty="0" smtClean="0">
                <a:solidFill>
                  <a:srgbClr val="E52754"/>
                </a:solidFill>
              </a:rPr>
              <a:t>Сертифікація вчителів</a:t>
            </a:r>
            <a:endParaRPr lang="uk-UA" sz="7200" b="1" dirty="0">
              <a:solidFill>
                <a:srgbClr val="E52754"/>
              </a:solidFill>
            </a:endParaRPr>
          </a:p>
          <a:p>
            <a:pPr algn="ctr"/>
            <a:endParaRPr lang="uk-UA" b="1" dirty="0">
              <a:solidFill>
                <a:srgbClr val="002060"/>
              </a:solidFill>
              <a:latin typeface="+mn-lt"/>
            </a:endParaRP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402" y="122044"/>
            <a:ext cx="1555611" cy="441472"/>
          </a:xfrm>
          <a:prstGeom prst="rect">
            <a:avLst/>
          </a:prstGeom>
        </p:spPr>
      </p:pic>
    </p:spTree>
    <p:extLst>
      <p:ext uri="{BB962C8B-B14F-4D97-AF65-F5344CB8AC3E}">
        <p14:creationId xmlns:p14="http://schemas.microsoft.com/office/powerpoint/2010/main" val="31124321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402" y="122044"/>
            <a:ext cx="1555611" cy="441472"/>
          </a:xfrm>
          <a:prstGeom prst="rect">
            <a:avLst/>
          </a:prstGeom>
        </p:spPr>
      </p:pic>
      <p:pic>
        <p:nvPicPr>
          <p:cNvPr id="4" name="Рисунок 3" descr="Fwd: Бюлетень_сертифікація_педагогічні працівники - org_metod@zno-kharkiv.org.ua - Почта Харьковский центр оценивания качества образования - Opera"/>
          <p:cNvPicPr>
            <a:picLocks noChangeAspect="1"/>
          </p:cNvPicPr>
          <p:nvPr/>
        </p:nvPicPr>
        <p:blipFill rotWithShape="1">
          <a:blip r:embed="rId3">
            <a:extLst>
              <a:ext uri="{28A0092B-C50C-407E-A947-70E740481C1C}">
                <a14:useLocalDpi xmlns:a14="http://schemas.microsoft.com/office/drawing/2010/main" val="0"/>
              </a:ext>
            </a:extLst>
          </a:blip>
          <a:srcRect l="35678" t="45536" r="28575" b="10738"/>
          <a:stretch/>
        </p:blipFill>
        <p:spPr>
          <a:xfrm>
            <a:off x="1831942" y="666509"/>
            <a:ext cx="8972692" cy="5986539"/>
          </a:xfrm>
          <a:prstGeom prst="rect">
            <a:avLst/>
          </a:prstGeom>
          <a:ln w="15875">
            <a:solidFill>
              <a:schemeClr val="tx1"/>
            </a:solidFill>
          </a:ln>
        </p:spPr>
      </p:pic>
      <p:sp>
        <p:nvSpPr>
          <p:cNvPr id="7" name="Заголовок 1"/>
          <p:cNvSpPr txBox="1">
            <a:spLocks/>
          </p:cNvSpPr>
          <p:nvPr/>
        </p:nvSpPr>
        <p:spPr>
          <a:xfrm>
            <a:off x="2543502" y="0"/>
            <a:ext cx="7710663" cy="82894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uk-UA" b="1" dirty="0" smtClean="0">
                <a:solidFill>
                  <a:srgbClr val="002060"/>
                </a:solidFill>
                <a:latin typeface="+mn-lt"/>
              </a:rPr>
              <a:t>Харківська область  - 55 осіб</a:t>
            </a:r>
            <a:endParaRPr lang="uk-UA" b="1" dirty="0">
              <a:solidFill>
                <a:srgbClr val="002060"/>
              </a:solidFill>
              <a:latin typeface="+mn-lt"/>
            </a:endParaRPr>
          </a:p>
        </p:txBody>
      </p:sp>
    </p:spTree>
    <p:extLst>
      <p:ext uri="{BB962C8B-B14F-4D97-AF65-F5344CB8AC3E}">
        <p14:creationId xmlns:p14="http://schemas.microsoft.com/office/powerpoint/2010/main" val="27967015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6"/>
          <p:cNvSpPr txBox="1">
            <a:spLocks noChangeArrowheads="1"/>
          </p:cNvSpPr>
          <p:nvPr/>
        </p:nvSpPr>
        <p:spPr bwMode="auto">
          <a:xfrm rot="20793709">
            <a:off x="1992313" y="5949951"/>
            <a:ext cx="19431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uk-UA" altLang="ru-RU" sz="1800"/>
          </a:p>
        </p:txBody>
      </p:sp>
      <p:sp>
        <p:nvSpPr>
          <p:cNvPr id="18436" name="Text Box 8"/>
          <p:cNvSpPr txBox="1">
            <a:spLocks noChangeArrowheads="1"/>
          </p:cNvSpPr>
          <p:nvPr/>
        </p:nvSpPr>
        <p:spPr bwMode="auto">
          <a:xfrm>
            <a:off x="3440458" y="0"/>
            <a:ext cx="8529572" cy="6386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endParaRPr kumimoji="1" lang="en-US" altLang="ru-RU" sz="900" dirty="0">
              <a:solidFill>
                <a:srgbClr val="004376"/>
              </a:solidFill>
              <a:latin typeface="Times New Roman" panose="02020603050405020304" pitchFamily="18" charset="0"/>
            </a:endParaRPr>
          </a:p>
          <a:p>
            <a:pPr algn="ctr">
              <a:spcBef>
                <a:spcPct val="0"/>
              </a:spcBef>
              <a:buFontTx/>
              <a:buNone/>
            </a:pPr>
            <a:r>
              <a:rPr kumimoji="1" lang="uk-UA" altLang="ru-RU" sz="4000" b="1" dirty="0" smtClean="0">
                <a:solidFill>
                  <a:srgbClr val="ED1150"/>
                </a:solidFill>
                <a:latin typeface="Times New Roman" panose="02020603050405020304" pitchFamily="18" charset="0"/>
              </a:rPr>
              <a:t>Телефон:</a:t>
            </a:r>
            <a:endParaRPr kumimoji="1" lang="uk-UA" altLang="ru-RU" sz="4000" b="1" dirty="0">
              <a:solidFill>
                <a:srgbClr val="ED1150"/>
              </a:solidFill>
              <a:latin typeface="Times New Roman" panose="02020603050405020304" pitchFamily="18" charset="0"/>
            </a:endParaRPr>
          </a:p>
          <a:p>
            <a:pPr algn="ctr">
              <a:spcBef>
                <a:spcPct val="0"/>
              </a:spcBef>
              <a:buFontTx/>
              <a:buNone/>
            </a:pPr>
            <a:r>
              <a:rPr kumimoji="1" lang="uk-UA" altLang="ru-RU" sz="4000" dirty="0">
                <a:latin typeface="Times New Roman" panose="02020603050405020304" pitchFamily="18" charset="0"/>
              </a:rPr>
              <a:t>(</a:t>
            </a:r>
            <a:r>
              <a:rPr kumimoji="1" lang="uk-UA" altLang="ru-RU" sz="4000" dirty="0" smtClean="0">
                <a:latin typeface="Times New Roman" panose="02020603050405020304" pitchFamily="18" charset="0"/>
              </a:rPr>
              <a:t>057)705-07-37</a:t>
            </a:r>
            <a:endParaRPr kumimoji="1" lang="en-US" altLang="ru-RU" sz="4000" dirty="0" smtClean="0">
              <a:latin typeface="Times New Roman" panose="02020603050405020304" pitchFamily="18" charset="0"/>
            </a:endParaRPr>
          </a:p>
          <a:p>
            <a:pPr algn="ctr">
              <a:spcBef>
                <a:spcPct val="0"/>
              </a:spcBef>
              <a:buFontTx/>
              <a:buNone/>
            </a:pPr>
            <a:endParaRPr kumimoji="1" lang="en-US" altLang="ru-RU" sz="4000" dirty="0">
              <a:latin typeface="Times New Roman" panose="02020603050405020304" pitchFamily="18" charset="0"/>
            </a:endParaRPr>
          </a:p>
          <a:p>
            <a:pPr algn="ctr">
              <a:spcBef>
                <a:spcPct val="0"/>
              </a:spcBef>
              <a:buFontTx/>
              <a:buNone/>
            </a:pPr>
            <a:r>
              <a:rPr kumimoji="1" lang="uk-UA" altLang="ru-RU" sz="4000" b="1" dirty="0" smtClean="0">
                <a:solidFill>
                  <a:srgbClr val="ED1150"/>
                </a:solidFill>
                <a:latin typeface="Times New Roman" panose="02020603050405020304" pitchFamily="18" charset="0"/>
              </a:rPr>
              <a:t>Електронна </a:t>
            </a:r>
            <a:r>
              <a:rPr kumimoji="1" lang="uk-UA" altLang="ru-RU" sz="4000" b="1" dirty="0">
                <a:solidFill>
                  <a:srgbClr val="ED1150"/>
                </a:solidFill>
                <a:latin typeface="Times New Roman" panose="02020603050405020304" pitchFamily="18" charset="0"/>
              </a:rPr>
              <a:t>пошта: </a:t>
            </a:r>
            <a:endParaRPr kumimoji="1" lang="en-US" altLang="ru-RU" sz="4000" b="1" dirty="0" smtClean="0">
              <a:solidFill>
                <a:srgbClr val="ED1150"/>
              </a:solidFill>
              <a:latin typeface="Times New Roman" panose="02020603050405020304" pitchFamily="18" charset="0"/>
            </a:endParaRPr>
          </a:p>
          <a:p>
            <a:pPr algn="ctr">
              <a:spcBef>
                <a:spcPct val="0"/>
              </a:spcBef>
              <a:buFontTx/>
              <a:buNone/>
            </a:pPr>
            <a:r>
              <a:rPr kumimoji="1" lang="en-US" altLang="ru-RU" sz="4000" b="1" dirty="0" smtClean="0">
                <a:solidFill>
                  <a:srgbClr val="0070C0"/>
                </a:solidFill>
                <a:latin typeface="Times New Roman" panose="02020603050405020304" pitchFamily="18" charset="0"/>
                <a:hlinkClick r:id="rId2"/>
              </a:rPr>
              <a:t>org_metod@zno-kharkiv.org.ua</a:t>
            </a:r>
            <a:endParaRPr kumimoji="1" lang="en-US" altLang="ru-RU" sz="4000" b="1" dirty="0" smtClean="0">
              <a:solidFill>
                <a:srgbClr val="0070C0"/>
              </a:solidFill>
              <a:latin typeface="Times New Roman" panose="02020603050405020304" pitchFamily="18" charset="0"/>
            </a:endParaRPr>
          </a:p>
          <a:p>
            <a:pPr algn="ctr">
              <a:spcBef>
                <a:spcPct val="0"/>
              </a:spcBef>
              <a:buFontTx/>
              <a:buNone/>
            </a:pPr>
            <a:endParaRPr kumimoji="1" lang="uk-UA" altLang="ru-RU" sz="4000" dirty="0">
              <a:latin typeface="Times New Roman" panose="02020603050405020304" pitchFamily="18" charset="0"/>
            </a:endParaRPr>
          </a:p>
          <a:p>
            <a:pPr algn="ctr">
              <a:spcBef>
                <a:spcPct val="0"/>
              </a:spcBef>
              <a:buFontTx/>
              <a:buNone/>
            </a:pPr>
            <a:endParaRPr kumimoji="1" lang="en-US" altLang="ru-RU" sz="4000" b="1" dirty="0">
              <a:latin typeface="Times New Roman" panose="02020603050405020304" pitchFamily="18" charset="0"/>
            </a:endParaRPr>
          </a:p>
          <a:p>
            <a:pPr algn="ctr">
              <a:spcBef>
                <a:spcPct val="0"/>
              </a:spcBef>
              <a:buFontTx/>
              <a:buNone/>
            </a:pPr>
            <a:r>
              <a:rPr kumimoji="1" lang="uk-UA" altLang="ru-RU" sz="4000" b="1" dirty="0">
                <a:solidFill>
                  <a:srgbClr val="ED1150"/>
                </a:solidFill>
                <a:latin typeface="Times New Roman" panose="02020603050405020304" pitchFamily="18" charset="0"/>
              </a:rPr>
              <a:t>Адреса:</a:t>
            </a:r>
          </a:p>
          <a:p>
            <a:pPr algn="ctr">
              <a:spcBef>
                <a:spcPct val="0"/>
              </a:spcBef>
              <a:buFontTx/>
              <a:buNone/>
            </a:pPr>
            <a:r>
              <a:rPr kumimoji="1" lang="uk-UA" altLang="ru-RU" sz="4000" dirty="0">
                <a:latin typeface="Times New Roman" panose="02020603050405020304" pitchFamily="18" charset="0"/>
              </a:rPr>
              <a:t>майдан Свободи, 6, офіс 463, </a:t>
            </a:r>
            <a:endParaRPr kumimoji="1" lang="en-US" altLang="ru-RU" sz="4000" dirty="0" smtClean="0">
              <a:latin typeface="Times New Roman" panose="02020603050405020304" pitchFamily="18" charset="0"/>
            </a:endParaRPr>
          </a:p>
          <a:p>
            <a:pPr algn="ctr">
              <a:spcBef>
                <a:spcPct val="0"/>
              </a:spcBef>
              <a:buFontTx/>
              <a:buNone/>
            </a:pPr>
            <a:r>
              <a:rPr kumimoji="1" lang="uk-UA" altLang="ru-RU" sz="4000" dirty="0" smtClean="0">
                <a:latin typeface="Times New Roman" panose="02020603050405020304" pitchFamily="18" charset="0"/>
              </a:rPr>
              <a:t>м</a:t>
            </a:r>
            <a:r>
              <a:rPr kumimoji="1" lang="uk-UA" altLang="ru-RU" sz="4000" dirty="0">
                <a:latin typeface="Times New Roman" panose="02020603050405020304" pitchFamily="18" charset="0"/>
              </a:rPr>
              <a:t>. Харків, 61022</a:t>
            </a:r>
            <a:endParaRPr kumimoji="1" lang="ru-RU" altLang="ru-RU" sz="4000" dirty="0">
              <a:latin typeface="Times New Roman" panose="02020603050405020304" pitchFamily="18" charset="0"/>
            </a:endParaRPr>
          </a:p>
        </p:txBody>
      </p:sp>
      <p:sp>
        <p:nvSpPr>
          <p:cNvPr id="12" name="Номер слайда 5"/>
          <p:cNvSpPr>
            <a:spLocks noGrp="1"/>
          </p:cNvSpPr>
          <p:nvPr>
            <p:ph type="sldNum" sz="quarter" idx="12"/>
          </p:nvPr>
        </p:nvSpPr>
        <p:spPr>
          <a:xfrm>
            <a:off x="8610600" y="6356350"/>
            <a:ext cx="2743200" cy="365125"/>
          </a:xfrm>
        </p:spPr>
        <p:txBody>
          <a:bodyPr/>
          <a:lstStyle/>
          <a:p>
            <a:fld id="{E0FD3354-D8AC-4C17-A905-0D800FE03383}" type="slidenum">
              <a:rPr lang="uk-UA" smtClean="0"/>
              <a:t>29</a:t>
            </a:fld>
            <a:endParaRPr lang="uk-UA"/>
          </a:p>
        </p:txBody>
      </p:sp>
      <p:pic>
        <p:nvPicPr>
          <p:cNvPr id="18" name="Рисунок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2609" y="5197263"/>
            <a:ext cx="406400" cy="387246"/>
          </a:xfrm>
          <a:prstGeom prst="rect">
            <a:avLst/>
          </a:prstGeom>
        </p:spPr>
      </p:pic>
      <p:pic>
        <p:nvPicPr>
          <p:cNvPr id="19" name="Рисунок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41771" y="5197263"/>
            <a:ext cx="406400" cy="387246"/>
          </a:xfrm>
          <a:prstGeom prst="rect">
            <a:avLst/>
          </a:prstGeom>
        </p:spPr>
      </p:pic>
      <p:pic>
        <p:nvPicPr>
          <p:cNvPr id="20" name="Рисунок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52618" y="5197263"/>
            <a:ext cx="406400" cy="387246"/>
          </a:xfrm>
          <a:prstGeom prst="rect">
            <a:avLst/>
          </a:prstGeom>
        </p:spPr>
      </p:pic>
      <p:pic>
        <p:nvPicPr>
          <p:cNvPr id="21" name="Рисунок 20"/>
          <p:cNvPicPr>
            <a:picLocks noChangeAspect="1"/>
          </p:cNvPicPr>
          <p:nvPr/>
        </p:nvPicPr>
        <p:blipFill rotWithShape="1">
          <a:blip r:embed="rId6" cstate="print">
            <a:extLst>
              <a:ext uri="{28A0092B-C50C-407E-A947-70E740481C1C}">
                <a14:useLocalDpi xmlns:a14="http://schemas.microsoft.com/office/drawing/2010/main" val="0"/>
              </a:ext>
            </a:extLst>
          </a:blip>
          <a:srcRect r="55634"/>
          <a:stretch/>
        </p:blipFill>
        <p:spPr>
          <a:xfrm>
            <a:off x="2775711" y="5162128"/>
            <a:ext cx="457073" cy="420725"/>
          </a:xfrm>
          <a:prstGeom prst="rect">
            <a:avLst/>
          </a:prstGeom>
        </p:spPr>
      </p:pic>
      <p:pic>
        <p:nvPicPr>
          <p:cNvPr id="22" name="Рисунок 2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49302" y="5197263"/>
            <a:ext cx="406400" cy="387246"/>
          </a:xfrm>
          <a:prstGeom prst="rect">
            <a:avLst/>
          </a:prstGeom>
        </p:spPr>
      </p:pic>
      <p:pic>
        <p:nvPicPr>
          <p:cNvPr id="13" name="Рисунок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6402" y="122044"/>
            <a:ext cx="1555611" cy="441472"/>
          </a:xfrm>
          <a:prstGeom prst="rect">
            <a:avLst/>
          </a:prstGeom>
        </p:spPr>
      </p:pic>
      <p:pic>
        <p:nvPicPr>
          <p:cNvPr id="2" name="Рисунок 1" descr="photo_2019-01-23_16-34-37 (2) - Средство просмотра фотографий Windows"/>
          <p:cNvPicPr>
            <a:picLocks noChangeAspect="1"/>
          </p:cNvPicPr>
          <p:nvPr/>
        </p:nvPicPr>
        <p:blipFill rotWithShape="1">
          <a:blip r:embed="rId9">
            <a:extLst>
              <a:ext uri="{28A0092B-C50C-407E-A947-70E740481C1C}">
                <a14:useLocalDpi xmlns:a14="http://schemas.microsoft.com/office/drawing/2010/main" val="0"/>
              </a:ext>
            </a:extLst>
          </a:blip>
          <a:srcRect l="62088" t="16208" r="31908" b="69656"/>
          <a:stretch/>
        </p:blipFill>
        <p:spPr>
          <a:xfrm>
            <a:off x="610806" y="785473"/>
            <a:ext cx="3289792" cy="4225590"/>
          </a:xfrm>
          <a:prstGeom prst="rect">
            <a:avLst/>
          </a:prstGeom>
          <a:ln w="15875">
            <a:solidFill>
              <a:schemeClr val="tx1"/>
            </a:solidFill>
          </a:ln>
        </p:spPr>
      </p:pic>
    </p:spTree>
    <p:extLst>
      <p:ext uri="{BB962C8B-B14F-4D97-AF65-F5344CB8AC3E}">
        <p14:creationId xmlns:p14="http://schemas.microsoft.com/office/powerpoint/2010/main" val="16830028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a:srcRect l="30384" t="19324" r="5715" b="8630"/>
          <a:stretch/>
        </p:blipFill>
        <p:spPr>
          <a:xfrm>
            <a:off x="2008262" y="247828"/>
            <a:ext cx="9716568" cy="6315342"/>
          </a:xfrm>
          <a:prstGeom prst="rect">
            <a:avLst/>
          </a:prstGeom>
        </p:spPr>
      </p:pic>
      <p:pic>
        <p:nvPicPr>
          <p:cNvPr id="3" name="Рисунок 2"/>
          <p:cNvPicPr>
            <a:picLocks noChangeAspect="1"/>
          </p:cNvPicPr>
          <p:nvPr/>
        </p:nvPicPr>
        <p:blipFill>
          <a:blip r:embed="rId3"/>
          <a:stretch>
            <a:fillRect/>
          </a:stretch>
        </p:blipFill>
        <p:spPr>
          <a:xfrm>
            <a:off x="206789" y="587408"/>
            <a:ext cx="583660" cy="6128426"/>
          </a:xfrm>
          <a:prstGeom prst="rect">
            <a:avLst/>
          </a:prstGeom>
        </p:spPr>
      </p:pic>
      <p:pic>
        <p:nvPicPr>
          <p:cNvPr id="4" name="Рисунок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5002" y="69821"/>
            <a:ext cx="1555611" cy="441472"/>
          </a:xfrm>
          <a:prstGeom prst="rect">
            <a:avLst/>
          </a:prstGeom>
        </p:spPr>
      </p:pic>
    </p:spTree>
    <p:extLst>
      <p:ext uri="{BB962C8B-B14F-4D97-AF65-F5344CB8AC3E}">
        <p14:creationId xmlns:p14="http://schemas.microsoft.com/office/powerpoint/2010/main" val="31056498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206789" y="587408"/>
            <a:ext cx="583660" cy="6128426"/>
          </a:xfrm>
          <a:prstGeom prst="rect">
            <a:avLst/>
          </a:prstGeom>
        </p:spPr>
      </p:pic>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5002" y="69821"/>
            <a:ext cx="1555611" cy="441472"/>
          </a:xfrm>
          <a:prstGeom prst="rect">
            <a:avLst/>
          </a:prstGeom>
        </p:spPr>
      </p:pic>
      <p:pic>
        <p:nvPicPr>
          <p:cNvPr id="5" name="Рисунок 4"/>
          <p:cNvPicPr/>
          <p:nvPr/>
        </p:nvPicPr>
        <p:blipFill>
          <a:blip r:embed="rId4">
            <a:extLst>
              <a:ext uri="{28A0092B-C50C-407E-A947-70E740481C1C}">
                <a14:useLocalDpi xmlns:a14="http://schemas.microsoft.com/office/drawing/2010/main" val="0"/>
              </a:ext>
            </a:extLst>
          </a:blip>
          <a:stretch>
            <a:fillRect/>
          </a:stretch>
        </p:blipFill>
        <p:spPr>
          <a:xfrm>
            <a:off x="1880075" y="919990"/>
            <a:ext cx="6152972" cy="5938010"/>
          </a:xfrm>
          <a:prstGeom prst="rect">
            <a:avLst/>
          </a:prstGeom>
        </p:spPr>
      </p:pic>
      <p:sp>
        <p:nvSpPr>
          <p:cNvPr id="6" name="Заголовок 4"/>
          <p:cNvSpPr txBox="1">
            <a:spLocks/>
          </p:cNvSpPr>
          <p:nvPr/>
        </p:nvSpPr>
        <p:spPr>
          <a:xfrm>
            <a:off x="1371600" y="240631"/>
            <a:ext cx="9897979" cy="97856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uk-UA" b="1" dirty="0" smtClean="0">
                <a:solidFill>
                  <a:srgbClr val="E52754"/>
                </a:solidFill>
              </a:rPr>
              <a:t>Округи пунктів проведення ЗНО-2019</a:t>
            </a:r>
            <a:endParaRPr lang="ru-RU" b="1" dirty="0">
              <a:solidFill>
                <a:srgbClr val="E52754"/>
              </a:solidFill>
            </a:endParaRPr>
          </a:p>
        </p:txBody>
      </p:sp>
      <p:sp>
        <p:nvSpPr>
          <p:cNvPr id="7" name="Прямоугольник 6"/>
          <p:cNvSpPr/>
          <p:nvPr/>
        </p:nvSpPr>
        <p:spPr>
          <a:xfrm>
            <a:off x="8033047" y="1619267"/>
            <a:ext cx="3749413" cy="1569660"/>
          </a:xfrm>
          <a:prstGeom prst="rect">
            <a:avLst/>
          </a:prstGeom>
        </p:spPr>
        <p:txBody>
          <a:bodyPr wrap="square">
            <a:spAutoFit/>
          </a:bodyPr>
          <a:lstStyle/>
          <a:p>
            <a:pPr algn="ctr"/>
            <a:r>
              <a:rPr lang="uk-UA" sz="2400" dirty="0" smtClean="0">
                <a:solidFill>
                  <a:srgbClr val="E52754"/>
                </a:solidFill>
              </a:rPr>
              <a:t>Для проведення ЗНО з математики, української мови і літератури, історії України – 7 округів</a:t>
            </a:r>
            <a:endParaRPr lang="ru-RU" sz="2400" dirty="0">
              <a:solidFill>
                <a:srgbClr val="E52754"/>
              </a:solidFill>
            </a:endParaRPr>
          </a:p>
        </p:txBody>
      </p:sp>
      <p:sp>
        <p:nvSpPr>
          <p:cNvPr id="8" name="Прямоугольник 7"/>
          <p:cNvSpPr/>
          <p:nvPr/>
        </p:nvSpPr>
        <p:spPr>
          <a:xfrm>
            <a:off x="8185446" y="3888995"/>
            <a:ext cx="3749413" cy="830997"/>
          </a:xfrm>
          <a:prstGeom prst="rect">
            <a:avLst/>
          </a:prstGeom>
        </p:spPr>
        <p:txBody>
          <a:bodyPr wrap="square">
            <a:spAutoFit/>
          </a:bodyPr>
          <a:lstStyle/>
          <a:p>
            <a:pPr algn="ctr"/>
            <a:r>
              <a:rPr lang="uk-UA" sz="2400" dirty="0" smtClean="0">
                <a:solidFill>
                  <a:srgbClr val="E52754"/>
                </a:solidFill>
              </a:rPr>
              <a:t>Решта предметів – 1 округ у м. Харків</a:t>
            </a:r>
            <a:endParaRPr lang="ru-RU" sz="2400" dirty="0">
              <a:solidFill>
                <a:srgbClr val="E52754"/>
              </a:solidFill>
            </a:endParaRPr>
          </a:p>
        </p:txBody>
      </p:sp>
    </p:spTree>
    <p:extLst>
      <p:ext uri="{BB962C8B-B14F-4D97-AF65-F5344CB8AC3E}">
        <p14:creationId xmlns:p14="http://schemas.microsoft.com/office/powerpoint/2010/main" val="29178434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782278" y="1406188"/>
            <a:ext cx="9144000" cy="2387600"/>
          </a:xfrm>
        </p:spPr>
        <p:txBody>
          <a:bodyPr>
            <a:normAutofit/>
          </a:bodyPr>
          <a:lstStyle/>
          <a:p>
            <a:r>
              <a:rPr lang="uk-UA" sz="11500" dirty="0" smtClean="0">
                <a:solidFill>
                  <a:srgbClr val="E52754"/>
                </a:solidFill>
                <a:latin typeface="Arial Narrow" panose="020B0606020202030204" pitchFamily="34" charset="0"/>
                <a:cs typeface="Arial" panose="020B0604020202020204" pitchFamily="34" charset="0"/>
              </a:rPr>
              <a:t>Реєстрація</a:t>
            </a:r>
            <a:endParaRPr lang="ru-RU" sz="11500" dirty="0">
              <a:solidFill>
                <a:srgbClr val="E52754"/>
              </a:solidFill>
              <a:latin typeface="Arial Narrow" panose="020B0606020202030204" pitchFamily="34" charset="0"/>
              <a:cs typeface="Arial" panose="020B0604020202020204" pitchFamily="34" charset="0"/>
            </a:endParaRP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3191" y="72542"/>
            <a:ext cx="2315183" cy="657033"/>
          </a:xfrm>
          <a:prstGeom prst="rect">
            <a:avLst/>
          </a:prstGeom>
        </p:spPr>
      </p:pic>
      <p:pic>
        <p:nvPicPr>
          <p:cNvPr id="4" name="Рисунок 3"/>
          <p:cNvPicPr>
            <a:picLocks noChangeAspect="1"/>
          </p:cNvPicPr>
          <p:nvPr/>
        </p:nvPicPr>
        <p:blipFill>
          <a:blip r:embed="rId3"/>
          <a:stretch>
            <a:fillRect/>
          </a:stretch>
        </p:blipFill>
        <p:spPr>
          <a:xfrm>
            <a:off x="243191" y="729575"/>
            <a:ext cx="797669" cy="6128426"/>
          </a:xfrm>
          <a:prstGeom prst="rect">
            <a:avLst/>
          </a:prstGeom>
        </p:spPr>
      </p:pic>
    </p:spTree>
    <p:extLst>
      <p:ext uri="{BB962C8B-B14F-4D97-AF65-F5344CB8AC3E}">
        <p14:creationId xmlns:p14="http://schemas.microsoft.com/office/powerpoint/2010/main" val="37162016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1371600" y="240631"/>
            <a:ext cx="9897979" cy="978568"/>
          </a:xfrm>
        </p:spPr>
        <p:txBody>
          <a:bodyPr>
            <a:noAutofit/>
          </a:bodyPr>
          <a:lstStyle/>
          <a:p>
            <a:pPr algn="ctr"/>
            <a:r>
              <a:rPr lang="uk-UA" sz="6600" b="1" dirty="0" smtClean="0">
                <a:solidFill>
                  <a:srgbClr val="E52754"/>
                </a:solidFill>
              </a:rPr>
              <a:t>Терміни реєстрації</a:t>
            </a:r>
            <a:endParaRPr lang="ru-RU" sz="6600" b="1" dirty="0">
              <a:solidFill>
                <a:srgbClr val="E52754"/>
              </a:solidFill>
            </a:endParaRPr>
          </a:p>
        </p:txBody>
      </p:sp>
      <p:sp>
        <p:nvSpPr>
          <p:cNvPr id="15" name="Объект 14"/>
          <p:cNvSpPr>
            <a:spLocks noGrp="1"/>
          </p:cNvSpPr>
          <p:nvPr>
            <p:ph sz="half" idx="2"/>
          </p:nvPr>
        </p:nvSpPr>
        <p:spPr>
          <a:xfrm>
            <a:off x="984594" y="1596018"/>
            <a:ext cx="10940714" cy="4395537"/>
          </a:xfrm>
        </p:spPr>
        <p:txBody>
          <a:bodyPr>
            <a:normAutofit lnSpcReduction="10000"/>
          </a:bodyPr>
          <a:lstStyle/>
          <a:p>
            <a:pPr algn="just">
              <a:buClr>
                <a:srgbClr val="E52754"/>
              </a:buClr>
              <a:buFont typeface="Wingdings" panose="05000000000000000000" pitchFamily="2" charset="2"/>
              <a:buChar char="q"/>
            </a:pPr>
            <a:r>
              <a:rPr lang="uk-UA" sz="4800" dirty="0" smtClean="0"/>
              <a:t> Реєстрація триватиме </a:t>
            </a:r>
          </a:p>
          <a:p>
            <a:pPr marL="0" indent="0" algn="just">
              <a:buClr>
                <a:srgbClr val="E52754"/>
              </a:buClr>
              <a:buNone/>
            </a:pPr>
            <a:r>
              <a:rPr lang="uk-UA" sz="4800" b="1" dirty="0" smtClean="0">
                <a:solidFill>
                  <a:srgbClr val="E52754"/>
                </a:solidFill>
              </a:rPr>
              <a:t>з 05 лютого до </a:t>
            </a:r>
            <a:r>
              <a:rPr lang="uk-UA" sz="4800" b="1" dirty="0" smtClean="0">
                <a:solidFill>
                  <a:srgbClr val="00B050"/>
                </a:solidFill>
              </a:rPr>
              <a:t>18</a:t>
            </a:r>
            <a:r>
              <a:rPr lang="uk-UA" sz="4800" b="1" dirty="0" smtClean="0">
                <a:solidFill>
                  <a:srgbClr val="E52754"/>
                </a:solidFill>
              </a:rPr>
              <a:t> березня 2019 </a:t>
            </a:r>
            <a:r>
              <a:rPr lang="uk-UA" sz="4800" b="1" dirty="0">
                <a:solidFill>
                  <a:srgbClr val="E52754"/>
                </a:solidFill>
              </a:rPr>
              <a:t>року</a:t>
            </a:r>
            <a:r>
              <a:rPr lang="uk-UA" sz="4800" b="1" dirty="0" smtClean="0">
                <a:solidFill>
                  <a:srgbClr val="E52754"/>
                </a:solidFill>
              </a:rPr>
              <a:t>.</a:t>
            </a:r>
          </a:p>
          <a:p>
            <a:pPr marL="0" indent="0" algn="just">
              <a:buClr>
                <a:srgbClr val="E52754"/>
              </a:buClr>
              <a:buNone/>
            </a:pPr>
            <a:endParaRPr lang="uk-UA" sz="4800" b="1" dirty="0" smtClean="0">
              <a:solidFill>
                <a:srgbClr val="E52754"/>
              </a:solidFill>
            </a:endParaRPr>
          </a:p>
          <a:p>
            <a:pPr algn="just">
              <a:buClr>
                <a:srgbClr val="E52754"/>
              </a:buClr>
              <a:buFont typeface="Wingdings" panose="05000000000000000000" pitchFamily="2" charset="2"/>
              <a:buChar char="q"/>
            </a:pPr>
            <a:r>
              <a:rPr lang="uk-UA" sz="4800" dirty="0" smtClean="0"/>
              <a:t>Перереєстрація триватиме </a:t>
            </a:r>
            <a:r>
              <a:rPr lang="uk-UA" sz="4800" dirty="0" smtClean="0">
                <a:solidFill>
                  <a:srgbClr val="E52754"/>
                </a:solidFill>
              </a:rPr>
              <a:t>з </a:t>
            </a:r>
            <a:r>
              <a:rPr lang="uk-UA" sz="4800" b="1" dirty="0" smtClean="0">
                <a:solidFill>
                  <a:srgbClr val="E52754"/>
                </a:solidFill>
              </a:rPr>
              <a:t>05 лютого до 25 березня 2019 року</a:t>
            </a:r>
            <a:r>
              <a:rPr lang="uk-UA" sz="4800" dirty="0" smtClean="0">
                <a:solidFill>
                  <a:srgbClr val="E52754"/>
                </a:solidFill>
              </a:rPr>
              <a:t>       </a:t>
            </a:r>
            <a:r>
              <a:rPr lang="uk-UA" sz="4800" dirty="0" smtClean="0"/>
              <a:t>           </a:t>
            </a:r>
          </a:p>
          <a:p>
            <a:pPr marL="0" indent="0" algn="just">
              <a:buClr>
                <a:srgbClr val="002060"/>
              </a:buClr>
              <a:buNone/>
            </a:pPr>
            <a:r>
              <a:rPr lang="uk-UA" sz="4800" dirty="0">
                <a:solidFill>
                  <a:srgbClr val="FF0000"/>
                </a:solidFill>
              </a:rPr>
              <a:t> </a:t>
            </a:r>
            <a:r>
              <a:rPr lang="uk-UA" sz="4800" b="1" dirty="0" smtClean="0">
                <a:solidFill>
                  <a:srgbClr val="E52754"/>
                </a:solidFill>
              </a:rPr>
              <a:t>(після отримання Сертифіката).</a:t>
            </a:r>
            <a:endParaRPr lang="uk-UA" sz="4800" b="1" dirty="0">
              <a:solidFill>
                <a:srgbClr val="E52754"/>
              </a:solidFill>
            </a:endParaRPr>
          </a:p>
        </p:txBody>
      </p:sp>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6789" y="142166"/>
            <a:ext cx="1555611" cy="441472"/>
          </a:xfrm>
          <a:prstGeom prst="rect">
            <a:avLst/>
          </a:prstGeom>
        </p:spPr>
      </p:pic>
      <p:pic>
        <p:nvPicPr>
          <p:cNvPr id="6" name="Рисунок 5"/>
          <p:cNvPicPr>
            <a:picLocks noChangeAspect="1"/>
          </p:cNvPicPr>
          <p:nvPr/>
        </p:nvPicPr>
        <p:blipFill>
          <a:blip r:embed="rId4"/>
          <a:stretch>
            <a:fillRect/>
          </a:stretch>
        </p:blipFill>
        <p:spPr>
          <a:xfrm>
            <a:off x="206789" y="729574"/>
            <a:ext cx="583660" cy="6128426"/>
          </a:xfrm>
          <a:prstGeom prst="rect">
            <a:avLst/>
          </a:prstGeom>
        </p:spPr>
      </p:pic>
    </p:spTree>
    <p:extLst>
      <p:ext uri="{BB962C8B-B14F-4D97-AF65-F5344CB8AC3E}">
        <p14:creationId xmlns:p14="http://schemas.microsoft.com/office/powerpoint/2010/main" val="13988042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64653" y="-104503"/>
            <a:ext cx="9539369" cy="1200329"/>
          </a:xfrm>
          <a:prstGeom prst="rect">
            <a:avLst/>
          </a:prstGeom>
          <a:noFill/>
        </p:spPr>
        <p:txBody>
          <a:bodyPr wrap="square" rtlCol="0">
            <a:spAutoFit/>
          </a:bodyPr>
          <a:lstStyle/>
          <a:p>
            <a:pPr algn="ctr"/>
            <a:r>
              <a:rPr lang="uk-UA" sz="3600" b="1" dirty="0" smtClean="0">
                <a:solidFill>
                  <a:srgbClr val="E52754"/>
                </a:solidFill>
                <a:latin typeface="+mj-lt"/>
              </a:rPr>
              <a:t>Суб’єкти проведення реєстрації та його функції  </a:t>
            </a:r>
          </a:p>
          <a:p>
            <a:pPr algn="ctr"/>
            <a:r>
              <a:rPr lang="uk-UA" sz="3600" b="1" dirty="0" smtClean="0">
                <a:solidFill>
                  <a:srgbClr val="E52754"/>
                </a:solidFill>
                <a:latin typeface="+mj-lt"/>
              </a:rPr>
              <a:t>(наказ МОНУ від 10.01.2017 №25)</a:t>
            </a:r>
            <a:endParaRPr lang="uk-UA" sz="3600" b="1" dirty="0">
              <a:solidFill>
                <a:srgbClr val="E52754"/>
              </a:solidFill>
              <a:latin typeface="+mj-lt"/>
            </a:endParaRPr>
          </a:p>
        </p:txBody>
      </p:sp>
      <p:graphicFrame>
        <p:nvGraphicFramePr>
          <p:cNvPr id="13" name="Таблица 12"/>
          <p:cNvGraphicFramePr>
            <a:graphicFrameLocks noGrp="1"/>
          </p:cNvGraphicFramePr>
          <p:nvPr>
            <p:extLst>
              <p:ext uri="{D42A27DB-BD31-4B8C-83A1-F6EECF244321}">
                <p14:modId xmlns:p14="http://schemas.microsoft.com/office/powerpoint/2010/main" val="1105758377"/>
              </p:ext>
            </p:extLst>
          </p:nvPr>
        </p:nvGraphicFramePr>
        <p:xfrm>
          <a:off x="933855" y="954107"/>
          <a:ext cx="11127516" cy="5383991"/>
        </p:xfrm>
        <a:graphic>
          <a:graphicData uri="http://schemas.openxmlformats.org/drawingml/2006/table">
            <a:tbl>
              <a:tblPr firstRow="1" bandRow="1">
                <a:tableStyleId>{8799B23B-EC83-4686-B30A-512413B5E67A}</a:tableStyleId>
              </a:tblPr>
              <a:tblGrid>
                <a:gridCol w="11127516">
                  <a:extLst>
                    <a:ext uri="{9D8B030D-6E8A-4147-A177-3AD203B41FA5}">
                      <a16:colId xmlns:a16="http://schemas.microsoft.com/office/drawing/2014/main" val="3492125876"/>
                    </a:ext>
                  </a:extLst>
                </a:gridCol>
              </a:tblGrid>
              <a:tr h="70144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sz="2000" dirty="0" smtClean="0"/>
                        <a:t>Органи управління освітою</a:t>
                      </a:r>
                      <a:endParaRPr lang="ru-RU" sz="2000" dirty="0">
                        <a:latin typeface="+mn-lt"/>
                      </a:endParaRPr>
                    </a:p>
                  </a:txBody>
                  <a:tcPr anchor="ctr"/>
                </a:tc>
                <a:extLst>
                  <a:ext uri="{0D108BD9-81ED-4DB2-BD59-A6C34878D82A}">
                    <a16:rowId xmlns:a16="http://schemas.microsoft.com/office/drawing/2014/main" val="3996739355"/>
                  </a:ext>
                </a:extLst>
              </a:tr>
              <a:tr h="877757">
                <a:tc>
                  <a:txBody>
                    <a:bodyPr/>
                    <a:lstStyle/>
                    <a:p>
                      <a:pPr marL="357188" indent="357188" algn="just"/>
                      <a:r>
                        <a:rPr lang="uk-UA" sz="1800" kern="1200" noProof="0" dirty="0" smtClean="0">
                          <a:effectLst/>
                        </a:rPr>
                        <a:t>координують дії з регіональними центрами та організовують здійснення заходів місцевими органами управління освітою, закладами освіти; щодо організації та проведення зовнішнього оцінювання</a:t>
                      </a:r>
                      <a:endParaRPr lang="uk-UA" sz="1600" noProof="0" dirty="0">
                        <a:latin typeface="+mn-lt"/>
                      </a:endParaRPr>
                    </a:p>
                  </a:txBody>
                  <a:tcPr anchor="ctr"/>
                </a:tc>
                <a:extLst>
                  <a:ext uri="{0D108BD9-81ED-4DB2-BD59-A6C34878D82A}">
                    <a16:rowId xmlns:a16="http://schemas.microsoft.com/office/drawing/2014/main" val="3290040123"/>
                  </a:ext>
                </a:extLst>
              </a:tr>
              <a:tr h="7872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sz="2000" b="1" kern="1200" noProof="0" dirty="0" smtClean="0"/>
                        <a:t>Заклад освіти (реєстрація/перереєстрація)</a:t>
                      </a:r>
                      <a:endParaRPr lang="uk-UA" sz="2000" b="1" kern="1200" noProof="0" dirty="0">
                        <a:solidFill>
                          <a:schemeClr val="lt1"/>
                        </a:solidFill>
                        <a:latin typeface="+mn-lt"/>
                        <a:ea typeface="+mn-ea"/>
                        <a:cs typeface="+mn-cs"/>
                      </a:endParaRPr>
                    </a:p>
                  </a:txBody>
                  <a:tcPr anchor="ctr"/>
                </a:tc>
                <a:extLst>
                  <a:ext uri="{0D108BD9-81ED-4DB2-BD59-A6C34878D82A}">
                    <a16:rowId xmlns:a16="http://schemas.microsoft.com/office/drawing/2014/main" val="1473482107"/>
                  </a:ext>
                </a:extLst>
              </a:tr>
              <a:tr h="823432">
                <a:tc>
                  <a:txBody>
                    <a:bodyPr/>
                    <a:lstStyle/>
                    <a:p>
                      <a:pPr marL="357188" indent="357188" algn="just">
                        <a:spcAft>
                          <a:spcPts val="750"/>
                        </a:spcAft>
                      </a:pPr>
                      <a:r>
                        <a:rPr lang="ru-RU" sz="1800" kern="1200" dirty="0" smtClean="0">
                          <a:effectLst/>
                        </a:rPr>
                        <a:t> 1) </a:t>
                      </a:r>
                      <a:r>
                        <a:rPr lang="uk-UA" sz="1800" kern="1200" noProof="0" dirty="0" smtClean="0">
                          <a:effectLst/>
                        </a:rPr>
                        <a:t>отримує від випускників реєстраційні документи та формує список осіб, які проходитимуть державну підсумкову атестацію за освітній рівень повної загальної середньої освіти у формі зовнішнього незалежного оцінювання;</a:t>
                      </a:r>
                      <a:endParaRPr lang="uk-UA" sz="1800" kern="1200" noProof="0" dirty="0" smtClean="0">
                        <a:solidFill>
                          <a:schemeClr val="dk1"/>
                        </a:solidFill>
                        <a:effectLst/>
                        <a:latin typeface="+mn-lt"/>
                        <a:ea typeface="+mn-ea"/>
                        <a:cs typeface="+mn-cs"/>
                      </a:endParaRPr>
                    </a:p>
                  </a:txBody>
                  <a:tcPr anchor="ctr"/>
                </a:tc>
                <a:extLst>
                  <a:ext uri="{0D108BD9-81ED-4DB2-BD59-A6C34878D82A}">
                    <a16:rowId xmlns:a16="http://schemas.microsoft.com/office/drawing/2014/main" val="2879972020"/>
                  </a:ext>
                </a:extLst>
              </a:tr>
              <a:tr h="624730">
                <a:tc>
                  <a:txBody>
                    <a:bodyPr/>
                    <a:lstStyle/>
                    <a:p>
                      <a:pPr marL="357188" marR="0" indent="357188" algn="just" defTabSz="914400" rtl="0" eaLnBrk="1" fontAlgn="auto" latinLnBrk="0" hangingPunct="1">
                        <a:lnSpc>
                          <a:spcPct val="100000"/>
                        </a:lnSpc>
                        <a:spcBef>
                          <a:spcPts val="0"/>
                        </a:spcBef>
                        <a:spcAft>
                          <a:spcPts val="750"/>
                        </a:spcAft>
                        <a:buClrTx/>
                        <a:buSzTx/>
                        <a:buFontTx/>
                        <a:buNone/>
                        <a:tabLst/>
                        <a:defRPr/>
                      </a:pPr>
                      <a:r>
                        <a:rPr lang="ru-RU" sz="1800" kern="1200" dirty="0" smtClean="0">
                          <a:effectLst/>
                        </a:rPr>
                        <a:t>2) </a:t>
                      </a:r>
                      <a:r>
                        <a:rPr lang="uk-UA" sz="1800" kern="1200" noProof="0" dirty="0" smtClean="0">
                          <a:effectLst/>
                        </a:rPr>
                        <a:t>надсилає</a:t>
                      </a:r>
                      <a:r>
                        <a:rPr lang="ru-RU" sz="1800" kern="1200" dirty="0" smtClean="0">
                          <a:effectLst/>
                        </a:rPr>
                        <a:t> </a:t>
                      </a:r>
                      <a:r>
                        <a:rPr lang="uk-UA" sz="1800" kern="1200" dirty="0" smtClean="0">
                          <a:effectLst/>
                        </a:rPr>
                        <a:t>поштою в установлені строки до Харківського регіонального центру засвідчений підписом керівника та печаткою (за наявності) закладу освіти список випускників і комплекти реєстраційних документів. Дата подання визначається за відбитком штемпеля відправлення на поштовому конверті.</a:t>
                      </a:r>
                      <a:endParaRPr lang="ru-RU" sz="1800" kern="1200" dirty="0" smtClean="0">
                        <a:solidFill>
                          <a:schemeClr val="dk1"/>
                        </a:solidFill>
                        <a:effectLst/>
                        <a:latin typeface="+mn-lt"/>
                        <a:ea typeface="+mn-ea"/>
                        <a:cs typeface="+mn-cs"/>
                      </a:endParaRPr>
                    </a:p>
                  </a:txBody>
                  <a:tcPr anchor="ctr"/>
                </a:tc>
                <a:extLst>
                  <a:ext uri="{0D108BD9-81ED-4DB2-BD59-A6C34878D82A}">
                    <a16:rowId xmlns:a16="http://schemas.microsoft.com/office/drawing/2014/main" val="2171662414"/>
                  </a:ext>
                </a:extLst>
              </a:tr>
              <a:tr h="603662">
                <a:tc>
                  <a:txBody>
                    <a:bodyPr/>
                    <a:lstStyle/>
                    <a:p>
                      <a:pPr marL="0" indent="539750" fontAlgn="base"/>
                      <a:r>
                        <a:rPr lang="uk-UA" sz="1800" kern="1200" dirty="0" smtClean="0">
                          <a:effectLst/>
                        </a:rPr>
                        <a:t>    3) забезпечує вручення </a:t>
                      </a:r>
                      <a:r>
                        <a:rPr lang="uk-UA" sz="1800" kern="1200" noProof="0" dirty="0" smtClean="0">
                          <a:effectLst/>
                        </a:rPr>
                        <a:t>випускникам індивідуальних конвертів, які містять</a:t>
                      </a:r>
                      <a:r>
                        <a:rPr lang="ru-RU" sz="1800" kern="1200" dirty="0" smtClean="0">
                          <a:effectLst/>
                        </a:rPr>
                        <a:t>:</a:t>
                      </a:r>
                      <a:r>
                        <a:rPr lang="uk-UA" sz="1800" kern="1200" dirty="0" smtClean="0">
                          <a:effectLst/>
                        </a:rPr>
                        <a:t> </a:t>
                      </a:r>
                    </a:p>
                    <a:p>
                      <a:pPr marL="0" indent="1079500" fontAlgn="base"/>
                      <a:r>
                        <a:rPr lang="uk-UA" sz="1800" kern="1200" dirty="0" smtClean="0">
                          <a:effectLst/>
                        </a:rPr>
                        <a:t>- Сертифікат;</a:t>
                      </a:r>
                      <a:endParaRPr lang="ru-RU" sz="1800" kern="1200" dirty="0" smtClean="0">
                        <a:effectLst/>
                      </a:endParaRPr>
                    </a:p>
                    <a:p>
                      <a:pPr marL="0" indent="1079500" fontAlgn="base"/>
                      <a:r>
                        <a:rPr lang="uk-UA" sz="1800" kern="1200" dirty="0" smtClean="0">
                          <a:effectLst/>
                        </a:rPr>
                        <a:t>- реєстраційне повідомлення учасника зовнішнього незалежного оцінювання;</a:t>
                      </a:r>
                      <a:endParaRPr lang="ru-RU" sz="1800" kern="1200" dirty="0" smtClean="0">
                        <a:effectLst/>
                      </a:endParaRPr>
                    </a:p>
                    <a:p>
                      <a:pPr marL="0" indent="1079500" fontAlgn="base"/>
                      <a:r>
                        <a:rPr lang="uk-UA" sz="1800" kern="1200" dirty="0" smtClean="0">
                          <a:effectLst/>
                        </a:rPr>
                        <a:t>- інформаційний бюлетень.</a:t>
                      </a:r>
                      <a:endParaRPr lang="ru-RU" sz="1800" kern="1200" dirty="0" smtClean="0">
                        <a:solidFill>
                          <a:schemeClr val="dk1"/>
                        </a:solidFill>
                        <a:effectLst/>
                        <a:latin typeface="+mn-lt"/>
                        <a:ea typeface="+mn-ea"/>
                        <a:cs typeface="+mn-cs"/>
                      </a:endParaRPr>
                    </a:p>
                  </a:txBody>
                  <a:tcPr anchor="ctr"/>
                </a:tc>
                <a:extLst>
                  <a:ext uri="{0D108BD9-81ED-4DB2-BD59-A6C34878D82A}">
                    <a16:rowId xmlns:a16="http://schemas.microsoft.com/office/drawing/2014/main" val="738240269"/>
                  </a:ext>
                </a:extLst>
              </a:tr>
            </a:tbl>
          </a:graphicData>
        </a:graphic>
      </p:graphicFrame>
      <p:pic>
        <p:nvPicPr>
          <p:cNvPr id="8" name="Рисунок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402" y="122044"/>
            <a:ext cx="1555611" cy="441472"/>
          </a:xfrm>
          <a:prstGeom prst="rect">
            <a:avLst/>
          </a:prstGeom>
        </p:spPr>
      </p:pic>
      <p:pic>
        <p:nvPicPr>
          <p:cNvPr id="5" name="Рисунок 4"/>
          <p:cNvPicPr>
            <a:picLocks noChangeAspect="1"/>
          </p:cNvPicPr>
          <p:nvPr/>
        </p:nvPicPr>
        <p:blipFill>
          <a:blip r:embed="rId3"/>
          <a:stretch>
            <a:fillRect/>
          </a:stretch>
        </p:blipFill>
        <p:spPr>
          <a:xfrm>
            <a:off x="206789" y="729574"/>
            <a:ext cx="583660" cy="6128426"/>
          </a:xfrm>
          <a:prstGeom prst="rect">
            <a:avLst/>
          </a:prstGeom>
        </p:spPr>
      </p:pic>
    </p:spTree>
    <p:extLst>
      <p:ext uri="{BB962C8B-B14F-4D97-AF65-F5344CB8AC3E}">
        <p14:creationId xmlns:p14="http://schemas.microsoft.com/office/powerpoint/2010/main" val="967254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829" y="134218"/>
            <a:ext cx="1555611" cy="441472"/>
          </a:xfrm>
          <a:prstGeom prst="rect">
            <a:avLst/>
          </a:prstGeom>
        </p:spPr>
      </p:pic>
      <p:sp>
        <p:nvSpPr>
          <p:cNvPr id="4" name="Заголовок 4"/>
          <p:cNvSpPr txBox="1">
            <a:spLocks/>
          </p:cNvSpPr>
          <p:nvPr/>
        </p:nvSpPr>
        <p:spPr>
          <a:xfrm>
            <a:off x="2414016" y="330339"/>
            <a:ext cx="786384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uk-UA" sz="7200" b="1" dirty="0" smtClean="0">
                <a:solidFill>
                  <a:srgbClr val="FF0066"/>
                </a:solidFill>
                <a:latin typeface="+mn-lt"/>
              </a:rPr>
              <a:t>ЗНО = ДПА</a:t>
            </a:r>
            <a:endParaRPr lang="ru-RU" sz="7200" b="1" dirty="0">
              <a:solidFill>
                <a:srgbClr val="FF0066"/>
              </a:solidFill>
              <a:latin typeface="+mn-lt"/>
            </a:endParaRPr>
          </a:p>
        </p:txBody>
      </p:sp>
      <p:sp>
        <p:nvSpPr>
          <p:cNvPr id="15" name="Стрелка вниз 14"/>
          <p:cNvSpPr/>
          <p:nvPr/>
        </p:nvSpPr>
        <p:spPr>
          <a:xfrm>
            <a:off x="6135879" y="1266846"/>
            <a:ext cx="377919" cy="527771"/>
          </a:xfrm>
          <a:prstGeom prst="downArrow">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aphicFrame>
        <p:nvGraphicFramePr>
          <p:cNvPr id="8" name="Схема 7"/>
          <p:cNvGraphicFramePr/>
          <p:nvPr>
            <p:extLst>
              <p:ext uri="{D42A27DB-BD31-4B8C-83A1-F6EECF244321}">
                <p14:modId xmlns:p14="http://schemas.microsoft.com/office/powerpoint/2010/main" val="1066118972"/>
              </p:ext>
            </p:extLst>
          </p:nvPr>
        </p:nvGraphicFramePr>
        <p:xfrm>
          <a:off x="946435" y="1794617"/>
          <a:ext cx="11134725" cy="43814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Прямоугольник 6"/>
          <p:cNvSpPr/>
          <p:nvPr/>
        </p:nvSpPr>
        <p:spPr>
          <a:xfrm>
            <a:off x="340791" y="6314831"/>
            <a:ext cx="11116526" cy="461665"/>
          </a:xfrm>
          <a:prstGeom prst="rect">
            <a:avLst/>
          </a:prstGeom>
        </p:spPr>
        <p:txBody>
          <a:bodyPr wrap="square">
            <a:spAutoFit/>
          </a:bodyPr>
          <a:lstStyle/>
          <a:p>
            <a:pPr algn="ctr"/>
            <a:r>
              <a:rPr lang="uk-UA" sz="2400" dirty="0" smtClean="0">
                <a:solidFill>
                  <a:srgbClr val="E52754"/>
                </a:solidFill>
              </a:rPr>
              <a:t>Усього для складання ЗНО можна обирати  </a:t>
            </a:r>
            <a:r>
              <a:rPr lang="uk-UA" sz="2400" b="1" dirty="0" smtClean="0">
                <a:solidFill>
                  <a:srgbClr val="E52754"/>
                </a:solidFill>
              </a:rPr>
              <a:t>4 предмети</a:t>
            </a:r>
            <a:endParaRPr lang="ru-RU" sz="2400" b="1" dirty="0">
              <a:solidFill>
                <a:srgbClr val="E52754"/>
              </a:solidFill>
            </a:endParaRPr>
          </a:p>
        </p:txBody>
      </p:sp>
    </p:spTree>
    <p:extLst>
      <p:ext uri="{BB962C8B-B14F-4D97-AF65-F5344CB8AC3E}">
        <p14:creationId xmlns:p14="http://schemas.microsoft.com/office/powerpoint/2010/main" val="184767091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72767" y="-99148"/>
            <a:ext cx="9877285" cy="1325563"/>
          </a:xfrm>
        </p:spPr>
        <p:txBody>
          <a:bodyPr>
            <a:noAutofit/>
          </a:bodyPr>
          <a:lstStyle/>
          <a:p>
            <a:pPr algn="ctr"/>
            <a:r>
              <a:rPr lang="ru-RU" sz="4000" b="1" cap="all" dirty="0">
                <a:solidFill>
                  <a:srgbClr val="E52754"/>
                </a:solidFill>
              </a:rPr>
              <a:t>ПРОЦЕДУРА РЕЄСТРАЦІЇ </a:t>
            </a:r>
            <a:r>
              <a:rPr lang="ru-RU" sz="4000" b="1" cap="all" dirty="0" smtClean="0">
                <a:solidFill>
                  <a:srgbClr val="E52754"/>
                </a:solidFill>
              </a:rPr>
              <a:t>ОСІБ</a:t>
            </a:r>
            <a:endParaRPr lang="ru-RU" sz="4000" b="1" dirty="0">
              <a:solidFill>
                <a:srgbClr val="E52754"/>
              </a:solidFill>
            </a:endParaRPr>
          </a:p>
        </p:txBody>
      </p:sp>
      <p:sp>
        <p:nvSpPr>
          <p:cNvPr id="3" name="Прямоугольник 2"/>
          <p:cNvSpPr/>
          <p:nvPr/>
        </p:nvSpPr>
        <p:spPr>
          <a:xfrm>
            <a:off x="786061" y="977725"/>
            <a:ext cx="10812379" cy="923330"/>
          </a:xfrm>
          <a:prstGeom prst="rect">
            <a:avLst/>
          </a:prstGeom>
        </p:spPr>
        <p:txBody>
          <a:bodyPr wrap="square">
            <a:spAutoFit/>
          </a:bodyPr>
          <a:lstStyle/>
          <a:p>
            <a:pPr algn="just"/>
            <a:r>
              <a:rPr lang="uk-UA" i="0" dirty="0" smtClean="0">
                <a:solidFill>
                  <a:srgbClr val="0D0D0D"/>
                </a:solidFill>
                <a:effectLst/>
                <a:latin typeface="Arial" panose="020B0604020202020204" pitchFamily="34" charset="0"/>
              </a:rPr>
              <a:t>1. Обрати навчальні предмети, із яких особа бажає пройти зовнішнє оцінювання та державну підсумкову атестацію у формі зовнішнього оцінювання, ознайомившись із </a:t>
            </a:r>
            <a:r>
              <a:rPr lang="uk-UA" dirty="0" smtClean="0"/>
              <a:t>Правилами </a:t>
            </a:r>
            <a:r>
              <a:rPr lang="uk-UA" dirty="0"/>
              <a:t>прийому до </a:t>
            </a:r>
            <a:r>
              <a:rPr lang="uk-UA" dirty="0" smtClean="0"/>
              <a:t>закладів вищої освіти</a:t>
            </a:r>
            <a:r>
              <a:rPr lang="uk-UA" i="0" dirty="0" smtClean="0">
                <a:solidFill>
                  <a:srgbClr val="0D0D0D"/>
                </a:solidFill>
                <a:effectLst/>
                <a:latin typeface="Arial" panose="020B0604020202020204" pitchFamily="34" charset="0"/>
              </a:rPr>
              <a:t>.</a:t>
            </a:r>
            <a:endParaRPr lang="uk-UA" i="0" dirty="0">
              <a:solidFill>
                <a:srgbClr val="0D0D0D"/>
              </a:solidFill>
              <a:effectLst/>
              <a:latin typeface="Arial" panose="020B0604020202020204" pitchFamily="34" charset="0"/>
            </a:endParaRPr>
          </a:p>
        </p:txBody>
      </p:sp>
      <p:sp>
        <p:nvSpPr>
          <p:cNvPr id="4" name="Прямоугольник 3"/>
          <p:cNvSpPr/>
          <p:nvPr/>
        </p:nvSpPr>
        <p:spPr>
          <a:xfrm>
            <a:off x="786061" y="2007173"/>
            <a:ext cx="10663991" cy="369332"/>
          </a:xfrm>
          <a:prstGeom prst="rect">
            <a:avLst/>
          </a:prstGeom>
        </p:spPr>
        <p:txBody>
          <a:bodyPr wrap="square">
            <a:spAutoFit/>
          </a:bodyPr>
          <a:lstStyle/>
          <a:p>
            <a:r>
              <a:rPr lang="uk-UA" i="0" dirty="0" smtClean="0">
                <a:solidFill>
                  <a:srgbClr val="0D0D0D"/>
                </a:solidFill>
                <a:effectLst/>
                <a:latin typeface="Arial" panose="020B0604020202020204" pitchFamily="34" charset="0"/>
              </a:rPr>
              <a:t>2. Підготувати необхідні для реєстрації документи та матеріали, зокрема:</a:t>
            </a:r>
            <a:endParaRPr lang="uk-UA" i="0" dirty="0">
              <a:solidFill>
                <a:srgbClr val="0D0D0D"/>
              </a:solidFill>
              <a:effectLst/>
              <a:latin typeface="Arial" panose="020B0604020202020204" pitchFamily="34" charset="0"/>
            </a:endParaRPr>
          </a:p>
        </p:txBody>
      </p:sp>
      <p:sp>
        <p:nvSpPr>
          <p:cNvPr id="5" name="Прямоугольник 4"/>
          <p:cNvSpPr/>
          <p:nvPr/>
        </p:nvSpPr>
        <p:spPr>
          <a:xfrm>
            <a:off x="1664208" y="2408372"/>
            <a:ext cx="9502380" cy="1200329"/>
          </a:xfrm>
          <a:prstGeom prst="rect">
            <a:avLst/>
          </a:prstGeom>
        </p:spPr>
        <p:txBody>
          <a:bodyPr wrap="square">
            <a:spAutoFit/>
          </a:bodyPr>
          <a:lstStyle/>
          <a:p>
            <a:pPr algn="just"/>
            <a:r>
              <a:rPr lang="uk-UA" b="1" i="0" dirty="0" smtClean="0">
                <a:solidFill>
                  <a:srgbClr val="0D0D0D"/>
                </a:solidFill>
                <a:effectLst/>
                <a:latin typeface="Arial" panose="020B0604020202020204" pitchFamily="34" charset="0"/>
              </a:rPr>
              <a:t>- копію</a:t>
            </a:r>
            <a:r>
              <a:rPr lang="ru-RU" b="1" i="0" dirty="0" smtClean="0">
                <a:solidFill>
                  <a:srgbClr val="0D0D0D"/>
                </a:solidFill>
                <a:effectLst/>
                <a:latin typeface="Arial" panose="020B0604020202020204" pitchFamily="34" charset="0"/>
              </a:rPr>
              <a:t> паспорта </a:t>
            </a:r>
            <a:r>
              <a:rPr lang="ru-RU" b="0" i="0" dirty="0" smtClean="0">
                <a:solidFill>
                  <a:srgbClr val="0D0D0D"/>
                </a:solidFill>
                <a:effectLst/>
                <a:latin typeface="Arial" panose="020B0604020202020204" pitchFamily="34" charset="0"/>
              </a:rPr>
              <a:t>(</a:t>
            </a:r>
            <a:r>
              <a:rPr lang="ru-RU" b="0" i="0" dirty="0" err="1" smtClean="0">
                <a:solidFill>
                  <a:srgbClr val="0D0D0D"/>
                </a:solidFill>
                <a:effectLst/>
                <a:latin typeface="Arial" panose="020B0604020202020204" pitchFamily="34" charset="0"/>
              </a:rPr>
              <a:t>сторінки</a:t>
            </a:r>
            <a:r>
              <a:rPr lang="ru-RU" b="0" i="0" dirty="0" smtClean="0">
                <a:solidFill>
                  <a:srgbClr val="0D0D0D"/>
                </a:solidFill>
                <a:effectLst/>
                <a:latin typeface="Arial" panose="020B0604020202020204" pitchFamily="34" charset="0"/>
              </a:rPr>
              <a:t> з </a:t>
            </a:r>
            <a:r>
              <a:rPr lang="ru-RU" b="0" i="0" dirty="0" err="1" smtClean="0">
                <a:solidFill>
                  <a:srgbClr val="0D0D0D"/>
                </a:solidFill>
                <a:effectLst/>
                <a:latin typeface="Arial" panose="020B0604020202020204" pitchFamily="34" charset="0"/>
              </a:rPr>
              <a:t>фотокарткою</a:t>
            </a:r>
            <a:r>
              <a:rPr lang="ru-RU" b="0" i="0" dirty="0" smtClean="0">
                <a:solidFill>
                  <a:srgbClr val="0D0D0D"/>
                </a:solidFill>
                <a:effectLst/>
                <a:latin typeface="Arial" panose="020B0604020202020204" pitchFamily="34" charset="0"/>
              </a:rPr>
              <a:t>, </a:t>
            </a:r>
            <a:r>
              <a:rPr lang="ru-RU" b="0" i="0" dirty="0" err="1" smtClean="0">
                <a:solidFill>
                  <a:srgbClr val="0D0D0D"/>
                </a:solidFill>
                <a:effectLst/>
                <a:latin typeface="Arial" panose="020B0604020202020204" pitchFamily="34" charset="0"/>
              </a:rPr>
              <a:t>прізвищем</a:t>
            </a:r>
            <a:r>
              <a:rPr lang="ru-RU" b="0" i="0" dirty="0" smtClean="0">
                <a:solidFill>
                  <a:srgbClr val="0D0D0D"/>
                </a:solidFill>
                <a:effectLst/>
                <a:latin typeface="Arial" panose="020B0604020202020204" pitchFamily="34" charset="0"/>
              </a:rPr>
              <a:t>, </a:t>
            </a:r>
            <a:r>
              <a:rPr lang="ru-RU" b="0" i="0" dirty="0" err="1" smtClean="0">
                <a:solidFill>
                  <a:srgbClr val="0D0D0D"/>
                </a:solidFill>
                <a:effectLst/>
                <a:latin typeface="Arial" panose="020B0604020202020204" pitchFamily="34" charset="0"/>
              </a:rPr>
              <a:t>ім’ям</a:t>
            </a:r>
            <a:r>
              <a:rPr lang="ru-RU" b="0" i="0" dirty="0" smtClean="0">
                <a:solidFill>
                  <a:srgbClr val="0D0D0D"/>
                </a:solidFill>
                <a:effectLst/>
                <a:latin typeface="Arial" panose="020B0604020202020204" pitchFamily="34" charset="0"/>
              </a:rPr>
              <a:t> та по </a:t>
            </a:r>
            <a:r>
              <a:rPr lang="ru-RU" dirty="0" err="1" smtClean="0">
                <a:solidFill>
                  <a:srgbClr val="0D0D0D"/>
                </a:solidFill>
                <a:latin typeface="Arial" panose="020B0604020202020204" pitchFamily="34" charset="0"/>
              </a:rPr>
              <a:t>батькові</a:t>
            </a:r>
            <a:r>
              <a:rPr lang="ru-RU" dirty="0" smtClean="0">
                <a:solidFill>
                  <a:srgbClr val="0D0D0D"/>
                </a:solidFill>
                <a:latin typeface="Arial" panose="020B0604020202020204" pitchFamily="34" charset="0"/>
              </a:rPr>
              <a:t>. Для </a:t>
            </a:r>
            <a:r>
              <a:rPr lang="ru-RU" dirty="0" err="1">
                <a:solidFill>
                  <a:srgbClr val="0D0D0D"/>
                </a:solidFill>
                <a:latin typeface="Arial" panose="020B0604020202020204" pitchFamily="34" charset="0"/>
              </a:rPr>
              <a:t>ксерокопії</a:t>
            </a:r>
            <a:r>
              <a:rPr lang="ru-RU" dirty="0">
                <a:solidFill>
                  <a:srgbClr val="0D0D0D"/>
                </a:solidFill>
                <a:latin typeface="Arial" panose="020B0604020202020204" pitchFamily="34" charset="0"/>
              </a:rPr>
              <a:t> </a:t>
            </a:r>
            <a:r>
              <a:rPr lang="ru-RU" dirty="0" err="1">
                <a:solidFill>
                  <a:srgbClr val="0D0D0D"/>
                </a:solidFill>
                <a:latin typeface="Arial" panose="020B0604020202020204" pitchFamily="34" charset="0"/>
              </a:rPr>
              <a:t>паперового</a:t>
            </a:r>
            <a:r>
              <a:rPr lang="ru-RU" dirty="0">
                <a:solidFill>
                  <a:srgbClr val="0D0D0D"/>
                </a:solidFill>
                <a:latin typeface="Arial" panose="020B0604020202020204" pitchFamily="34" charset="0"/>
              </a:rPr>
              <a:t> паспорта </a:t>
            </a:r>
            <a:r>
              <a:rPr lang="ru-RU" dirty="0" err="1">
                <a:solidFill>
                  <a:srgbClr val="0D0D0D"/>
                </a:solidFill>
                <a:latin typeface="Arial" panose="020B0604020202020204" pitchFamily="34" charset="0"/>
              </a:rPr>
              <a:t>достатньо</a:t>
            </a:r>
            <a:r>
              <a:rPr lang="ru-RU" dirty="0">
                <a:solidFill>
                  <a:srgbClr val="0D0D0D"/>
                </a:solidFill>
                <a:latin typeface="Arial" panose="020B0604020202020204" pitchFamily="34" charset="0"/>
              </a:rPr>
              <a:t> 1 </a:t>
            </a:r>
            <a:r>
              <a:rPr lang="ru-RU" dirty="0" err="1">
                <a:solidFill>
                  <a:srgbClr val="0D0D0D"/>
                </a:solidFill>
                <a:latin typeface="Arial" panose="020B0604020202020204" pitchFamily="34" charset="0"/>
              </a:rPr>
              <a:t>сторінки</a:t>
            </a:r>
            <a:r>
              <a:rPr lang="ru-RU" dirty="0">
                <a:solidFill>
                  <a:srgbClr val="0D0D0D"/>
                </a:solidFill>
                <a:latin typeface="Arial" panose="020B0604020202020204" pitchFamily="34" charset="0"/>
              </a:rPr>
              <a:t>, в </a:t>
            </a:r>
            <a:r>
              <a:rPr lang="en-US" dirty="0">
                <a:solidFill>
                  <a:srgbClr val="0D0D0D"/>
                </a:solidFill>
                <a:latin typeface="Arial" panose="020B0604020202020204" pitchFamily="34" charset="0"/>
              </a:rPr>
              <a:t>ID-</a:t>
            </a:r>
            <a:r>
              <a:rPr lang="ru-RU" dirty="0" err="1">
                <a:solidFill>
                  <a:srgbClr val="0D0D0D"/>
                </a:solidFill>
                <a:latin typeface="Arial" panose="020B0604020202020204" pitchFamily="34" charset="0"/>
              </a:rPr>
              <a:t>картці</a:t>
            </a:r>
            <a:r>
              <a:rPr lang="ru-RU" dirty="0">
                <a:solidFill>
                  <a:srgbClr val="0D0D0D"/>
                </a:solidFill>
                <a:latin typeface="Arial" panose="020B0604020202020204" pitchFamily="34" charset="0"/>
              </a:rPr>
              <a:t> – </a:t>
            </a:r>
            <a:r>
              <a:rPr lang="ru-RU" dirty="0" err="1" smtClean="0">
                <a:solidFill>
                  <a:srgbClr val="0D0D0D"/>
                </a:solidFill>
                <a:latin typeface="Arial" panose="020B0604020202020204" pitchFamily="34" charset="0"/>
              </a:rPr>
              <a:t>копії</a:t>
            </a:r>
            <a:r>
              <a:rPr lang="ru-RU" dirty="0" smtClean="0">
                <a:solidFill>
                  <a:srgbClr val="0D0D0D"/>
                </a:solidFill>
                <a:latin typeface="Arial" panose="020B0604020202020204" pitchFamily="34" charset="0"/>
              </a:rPr>
              <a:t> </a:t>
            </a:r>
            <a:r>
              <a:rPr lang="ru-RU" dirty="0" err="1" smtClean="0">
                <a:solidFill>
                  <a:srgbClr val="0D0D0D"/>
                </a:solidFill>
                <a:latin typeface="Arial" panose="020B0604020202020204" pitchFamily="34" charset="0"/>
              </a:rPr>
              <a:t>лицьової</a:t>
            </a:r>
            <a:r>
              <a:rPr lang="ru-RU" dirty="0" smtClean="0">
                <a:solidFill>
                  <a:srgbClr val="0D0D0D"/>
                </a:solidFill>
                <a:latin typeface="Arial" panose="020B0604020202020204" pitchFamily="34" charset="0"/>
              </a:rPr>
              <a:t> </a:t>
            </a:r>
            <a:r>
              <a:rPr lang="ru-RU" dirty="0" err="1" smtClean="0">
                <a:solidFill>
                  <a:srgbClr val="0D0D0D"/>
                </a:solidFill>
                <a:latin typeface="Arial" panose="020B0604020202020204" pitchFamily="34" charset="0"/>
              </a:rPr>
              <a:t>сторони</a:t>
            </a:r>
            <a:r>
              <a:rPr lang="ru-RU" b="0" i="0" dirty="0" smtClean="0">
                <a:solidFill>
                  <a:srgbClr val="0D0D0D"/>
                </a:solidFill>
                <a:effectLst/>
                <a:latin typeface="Arial" panose="020B0604020202020204" pitchFamily="34" charset="0"/>
              </a:rPr>
              <a:t>). В паспортах нового </a:t>
            </a:r>
            <a:r>
              <a:rPr lang="ru-RU" b="0" i="0" dirty="0" err="1" smtClean="0">
                <a:solidFill>
                  <a:srgbClr val="0D0D0D"/>
                </a:solidFill>
                <a:effectLst/>
                <a:latin typeface="Arial" panose="020B0604020202020204" pitchFamily="34" charset="0"/>
              </a:rPr>
              <a:t>зразка</a:t>
            </a:r>
            <a:r>
              <a:rPr lang="ru-RU" b="0" i="0" dirty="0" smtClean="0">
                <a:solidFill>
                  <a:srgbClr val="0D0D0D"/>
                </a:solidFill>
                <a:effectLst/>
                <a:latin typeface="Arial" panose="020B0604020202020204" pitchFamily="34" charset="0"/>
              </a:rPr>
              <a:t> (</a:t>
            </a:r>
            <a:r>
              <a:rPr lang="en-US" b="0" i="0" dirty="0" smtClean="0">
                <a:solidFill>
                  <a:srgbClr val="0D0D0D"/>
                </a:solidFill>
                <a:effectLst/>
                <a:latin typeface="Arial" panose="020B0604020202020204" pitchFamily="34" charset="0"/>
              </a:rPr>
              <a:t>ID-</a:t>
            </a:r>
            <a:r>
              <a:rPr lang="ru-RU" b="0" i="0" dirty="0" err="1" smtClean="0">
                <a:solidFill>
                  <a:srgbClr val="0D0D0D"/>
                </a:solidFill>
                <a:effectLst/>
                <a:latin typeface="Arial" panose="020B0604020202020204" pitchFamily="34" charset="0"/>
              </a:rPr>
              <a:t>картка</a:t>
            </a:r>
            <a:r>
              <a:rPr lang="ru-RU" b="0" i="0" dirty="0" smtClean="0">
                <a:solidFill>
                  <a:srgbClr val="0D0D0D"/>
                </a:solidFill>
                <a:effectLst/>
                <a:latin typeface="Arial" panose="020B0604020202020204" pitchFamily="34" charset="0"/>
              </a:rPr>
              <a:t>) </a:t>
            </a:r>
            <a:r>
              <a:rPr lang="ru-RU" b="0" i="0" dirty="0" err="1" smtClean="0">
                <a:solidFill>
                  <a:srgbClr val="0D0D0D"/>
                </a:solidFill>
                <a:effectLst/>
                <a:latin typeface="Arial" panose="020B0604020202020204" pitchFamily="34" charset="0"/>
              </a:rPr>
              <a:t>немає</a:t>
            </a:r>
            <a:r>
              <a:rPr lang="ru-RU" b="0" i="0" dirty="0" smtClean="0">
                <a:solidFill>
                  <a:srgbClr val="0D0D0D"/>
                </a:solidFill>
                <a:effectLst/>
                <a:latin typeface="Arial" panose="020B0604020202020204" pitchFamily="34" charset="0"/>
              </a:rPr>
              <a:t> </a:t>
            </a:r>
            <a:r>
              <a:rPr lang="ru-RU" b="0" i="0" dirty="0" err="1" smtClean="0">
                <a:solidFill>
                  <a:srgbClr val="0D0D0D"/>
                </a:solidFill>
                <a:effectLst/>
                <a:latin typeface="Arial" panose="020B0604020202020204" pitchFamily="34" charset="0"/>
              </a:rPr>
              <a:t>серії</a:t>
            </a:r>
            <a:r>
              <a:rPr lang="ru-RU" b="0" i="0" dirty="0" smtClean="0">
                <a:solidFill>
                  <a:srgbClr val="0D0D0D"/>
                </a:solidFill>
                <a:effectLst/>
                <a:latin typeface="Arial" panose="020B0604020202020204" pitchFamily="34" charset="0"/>
              </a:rPr>
              <a:t> документа. </a:t>
            </a:r>
            <a:r>
              <a:rPr lang="ru-RU" b="0" i="0" dirty="0" err="1" smtClean="0">
                <a:solidFill>
                  <a:srgbClr val="0D0D0D"/>
                </a:solidFill>
                <a:effectLst/>
                <a:latin typeface="Arial" panose="020B0604020202020204" pitchFamily="34" charset="0"/>
              </a:rPr>
              <a:t>Під</a:t>
            </a:r>
            <a:r>
              <a:rPr lang="ru-RU" b="0" i="0" dirty="0" smtClean="0">
                <a:solidFill>
                  <a:srgbClr val="0D0D0D"/>
                </a:solidFill>
                <a:effectLst/>
                <a:latin typeface="Arial" panose="020B0604020202020204" pitchFamily="34" charset="0"/>
              </a:rPr>
              <a:t> час </a:t>
            </a:r>
            <a:r>
              <a:rPr lang="ru-RU" b="0" i="0" dirty="0" err="1" smtClean="0">
                <a:solidFill>
                  <a:srgbClr val="0D0D0D"/>
                </a:solidFill>
                <a:effectLst/>
                <a:latin typeface="Arial" panose="020B0604020202020204" pitchFamily="34" charset="0"/>
              </a:rPr>
              <a:t>заповнення</a:t>
            </a:r>
            <a:r>
              <a:rPr lang="ru-RU" b="0" i="0" dirty="0" smtClean="0">
                <a:solidFill>
                  <a:srgbClr val="0D0D0D"/>
                </a:solidFill>
                <a:effectLst/>
                <a:latin typeface="Arial" panose="020B0604020202020204" pitchFamily="34" charset="0"/>
              </a:rPr>
              <a:t> </a:t>
            </a:r>
            <a:r>
              <a:rPr lang="ru-RU" b="0" i="0" dirty="0" err="1" smtClean="0">
                <a:solidFill>
                  <a:srgbClr val="0D0D0D"/>
                </a:solidFill>
                <a:effectLst/>
                <a:latin typeface="Arial" panose="020B0604020202020204" pitchFamily="34" charset="0"/>
              </a:rPr>
              <a:t>реєстраційної</a:t>
            </a:r>
            <a:r>
              <a:rPr lang="ru-RU" b="0" i="0" dirty="0" smtClean="0">
                <a:solidFill>
                  <a:srgbClr val="0D0D0D"/>
                </a:solidFill>
                <a:effectLst/>
                <a:latin typeface="Arial" panose="020B0604020202020204" pitchFamily="34" charset="0"/>
              </a:rPr>
              <a:t> </a:t>
            </a:r>
            <a:r>
              <a:rPr lang="ru-RU" b="0" i="0" dirty="0" err="1" smtClean="0">
                <a:solidFill>
                  <a:srgbClr val="0D0D0D"/>
                </a:solidFill>
                <a:effectLst/>
                <a:latin typeface="Arial" panose="020B0604020202020204" pitchFamily="34" charset="0"/>
              </a:rPr>
              <a:t>форми</a:t>
            </a:r>
            <a:r>
              <a:rPr lang="ru-RU" b="0" i="0" dirty="0" smtClean="0">
                <a:solidFill>
                  <a:srgbClr val="0D0D0D"/>
                </a:solidFill>
                <a:effectLst/>
                <a:latin typeface="Arial" panose="020B0604020202020204" pitchFamily="34" charset="0"/>
              </a:rPr>
              <a:t> поле «</a:t>
            </a:r>
            <a:r>
              <a:rPr lang="ru-RU" b="0" i="0" dirty="0" err="1" smtClean="0">
                <a:solidFill>
                  <a:srgbClr val="0D0D0D"/>
                </a:solidFill>
                <a:effectLst/>
                <a:latin typeface="Arial" panose="020B0604020202020204" pitchFamily="34" charset="0"/>
              </a:rPr>
              <a:t>серія</a:t>
            </a:r>
            <a:r>
              <a:rPr lang="ru-RU" b="0" i="0" dirty="0" smtClean="0">
                <a:solidFill>
                  <a:srgbClr val="0D0D0D"/>
                </a:solidFill>
                <a:effectLst/>
                <a:latin typeface="Arial" panose="020B0604020202020204" pitchFamily="34" charset="0"/>
              </a:rPr>
              <a:t>» </a:t>
            </a:r>
            <a:r>
              <a:rPr lang="ru-RU" dirty="0" err="1" smtClean="0">
                <a:solidFill>
                  <a:srgbClr val="0D0D0D"/>
                </a:solidFill>
                <a:latin typeface="Arial" panose="020B0604020202020204" pitchFamily="34" charset="0"/>
              </a:rPr>
              <a:t>залишається</a:t>
            </a:r>
            <a:r>
              <a:rPr lang="ru-RU" dirty="0" smtClean="0">
                <a:solidFill>
                  <a:srgbClr val="0D0D0D"/>
                </a:solidFill>
                <a:latin typeface="Arial" panose="020B0604020202020204" pitchFamily="34" charset="0"/>
              </a:rPr>
              <a:t> </a:t>
            </a:r>
            <a:r>
              <a:rPr lang="ru-RU" dirty="0" err="1" smtClean="0">
                <a:solidFill>
                  <a:srgbClr val="0D0D0D"/>
                </a:solidFill>
                <a:latin typeface="Arial" panose="020B0604020202020204" pitchFamily="34" charset="0"/>
              </a:rPr>
              <a:t>порожнім</a:t>
            </a:r>
            <a:r>
              <a:rPr lang="ru-RU" b="0" i="0" dirty="0" smtClean="0">
                <a:solidFill>
                  <a:srgbClr val="0D0D0D"/>
                </a:solidFill>
                <a:effectLst/>
                <a:latin typeface="Arial" panose="020B0604020202020204" pitchFamily="34" charset="0"/>
              </a:rPr>
              <a:t>. </a:t>
            </a:r>
            <a:endParaRPr lang="ru-RU" dirty="0"/>
          </a:p>
        </p:txBody>
      </p:sp>
      <p:sp>
        <p:nvSpPr>
          <p:cNvPr id="6" name="Прямоугольник 5"/>
          <p:cNvSpPr/>
          <p:nvPr/>
        </p:nvSpPr>
        <p:spPr>
          <a:xfrm>
            <a:off x="1664207" y="3693922"/>
            <a:ext cx="9502380" cy="923330"/>
          </a:xfrm>
          <a:prstGeom prst="rect">
            <a:avLst/>
          </a:prstGeom>
        </p:spPr>
        <p:txBody>
          <a:bodyPr wrap="square">
            <a:spAutoFit/>
          </a:bodyPr>
          <a:lstStyle/>
          <a:p>
            <a:pPr algn="just"/>
            <a:r>
              <a:rPr lang="ru-RU" b="1" i="0" dirty="0" smtClean="0">
                <a:solidFill>
                  <a:srgbClr val="0D0D0D"/>
                </a:solidFill>
                <a:effectLst/>
                <a:latin typeface="Arial" panose="020B0604020202020204" pitchFamily="34" charset="0"/>
              </a:rPr>
              <a:t>- </a:t>
            </a:r>
            <a:r>
              <a:rPr lang="ru-RU" b="1" i="0" dirty="0" err="1" smtClean="0">
                <a:solidFill>
                  <a:srgbClr val="0D0D0D"/>
                </a:solidFill>
                <a:effectLst/>
                <a:latin typeface="Arial" panose="020B0604020202020204" pitchFamily="34" charset="0"/>
              </a:rPr>
              <a:t>дві</a:t>
            </a:r>
            <a:r>
              <a:rPr lang="ru-RU" b="1" i="0" dirty="0" smtClean="0">
                <a:solidFill>
                  <a:srgbClr val="0D0D0D"/>
                </a:solidFill>
                <a:effectLst/>
                <a:latin typeface="Arial" panose="020B0604020202020204" pitchFamily="34" charset="0"/>
              </a:rPr>
              <a:t> </a:t>
            </a:r>
            <a:r>
              <a:rPr lang="ru-RU" b="1" i="0" dirty="0" err="1" smtClean="0">
                <a:solidFill>
                  <a:srgbClr val="0D0D0D"/>
                </a:solidFill>
                <a:effectLst/>
                <a:latin typeface="Arial" panose="020B0604020202020204" pitchFamily="34" charset="0"/>
              </a:rPr>
              <a:t>однакові</a:t>
            </a:r>
            <a:r>
              <a:rPr lang="ru-RU" b="1" i="0" dirty="0" smtClean="0">
                <a:solidFill>
                  <a:srgbClr val="0D0D0D"/>
                </a:solidFill>
                <a:effectLst/>
                <a:latin typeface="Arial" panose="020B0604020202020204" pitchFamily="34" charset="0"/>
              </a:rPr>
              <a:t> </a:t>
            </a:r>
            <a:r>
              <a:rPr lang="ru-RU" b="1" i="0" dirty="0" err="1" smtClean="0">
                <a:solidFill>
                  <a:srgbClr val="0D0D0D"/>
                </a:solidFill>
                <a:effectLst/>
                <a:latin typeface="Arial" panose="020B0604020202020204" pitchFamily="34" charset="0"/>
              </a:rPr>
              <a:t>фотокартки</a:t>
            </a:r>
            <a:r>
              <a:rPr lang="ru-RU" b="0" i="0" dirty="0" smtClean="0">
                <a:solidFill>
                  <a:srgbClr val="0D0D0D"/>
                </a:solidFill>
                <a:effectLst/>
                <a:latin typeface="Arial" panose="020B0604020202020204" pitchFamily="34" charset="0"/>
              </a:rPr>
              <a:t> для </a:t>
            </a:r>
            <a:r>
              <a:rPr lang="ru-RU" b="0" i="0" dirty="0" err="1" smtClean="0">
                <a:solidFill>
                  <a:srgbClr val="0D0D0D"/>
                </a:solidFill>
                <a:effectLst/>
                <a:latin typeface="Arial" panose="020B0604020202020204" pitchFamily="34" charset="0"/>
              </a:rPr>
              <a:t>документів</a:t>
            </a:r>
            <a:r>
              <a:rPr lang="ru-RU" b="0" i="0" dirty="0" smtClean="0">
                <a:solidFill>
                  <a:srgbClr val="0D0D0D"/>
                </a:solidFill>
                <a:effectLst/>
                <a:latin typeface="Arial" panose="020B0604020202020204" pitchFamily="34" charset="0"/>
              </a:rPr>
              <a:t> </a:t>
            </a:r>
            <a:r>
              <a:rPr lang="ru-RU" b="0" i="0" dirty="0" err="1" smtClean="0">
                <a:solidFill>
                  <a:srgbClr val="0D0D0D"/>
                </a:solidFill>
                <a:effectLst/>
                <a:latin typeface="Arial" panose="020B0604020202020204" pitchFamily="34" charset="0"/>
              </a:rPr>
              <a:t>розміром</a:t>
            </a:r>
            <a:r>
              <a:rPr lang="ru-RU" b="0" i="0" dirty="0" smtClean="0">
                <a:solidFill>
                  <a:srgbClr val="0D0D0D"/>
                </a:solidFill>
                <a:effectLst/>
                <a:latin typeface="Arial" panose="020B0604020202020204" pitchFamily="34" charset="0"/>
              </a:rPr>
              <a:t> 3 х 4 см </a:t>
            </a:r>
            <a:r>
              <a:rPr lang="ru-RU" b="0" i="0" dirty="0" err="1" smtClean="0">
                <a:solidFill>
                  <a:srgbClr val="0D0D0D"/>
                </a:solidFill>
                <a:effectLst/>
                <a:latin typeface="Arial" panose="020B0604020202020204" pitchFamily="34" charset="0"/>
              </a:rPr>
              <a:t>із</a:t>
            </a:r>
            <a:r>
              <a:rPr lang="ru-RU" b="0" i="0" dirty="0" smtClean="0">
                <a:solidFill>
                  <a:srgbClr val="0D0D0D"/>
                </a:solidFill>
                <a:effectLst/>
                <a:latin typeface="Arial" panose="020B0604020202020204" pitchFamily="34" charset="0"/>
              </a:rPr>
              <a:t> </a:t>
            </a:r>
            <a:r>
              <a:rPr lang="ru-RU" b="0" i="0" dirty="0" err="1" smtClean="0">
                <a:solidFill>
                  <a:srgbClr val="0D0D0D"/>
                </a:solidFill>
                <a:effectLst/>
                <a:latin typeface="Arial" panose="020B0604020202020204" pitchFamily="34" charset="0"/>
              </a:rPr>
              <a:t>зображенням</a:t>
            </a:r>
            <a:r>
              <a:rPr lang="ru-RU" b="0" i="0" dirty="0" smtClean="0">
                <a:solidFill>
                  <a:srgbClr val="0D0D0D"/>
                </a:solidFill>
                <a:effectLst/>
                <a:latin typeface="Arial" panose="020B0604020202020204" pitchFamily="34" charset="0"/>
              </a:rPr>
              <a:t>, </a:t>
            </a:r>
            <a:r>
              <a:rPr lang="ru-RU" b="0" i="0" dirty="0" err="1" smtClean="0">
                <a:solidFill>
                  <a:srgbClr val="0D0D0D"/>
                </a:solidFill>
                <a:effectLst/>
                <a:latin typeface="Arial" panose="020B0604020202020204" pitchFamily="34" charset="0"/>
              </a:rPr>
              <a:t>що</a:t>
            </a:r>
            <a:r>
              <a:rPr lang="ru-RU" b="0" i="0" dirty="0" smtClean="0">
                <a:solidFill>
                  <a:srgbClr val="0D0D0D"/>
                </a:solidFill>
                <a:effectLst/>
                <a:latin typeface="Arial" panose="020B0604020202020204" pitchFamily="34" charset="0"/>
              </a:rPr>
              <a:t> </a:t>
            </a:r>
            <a:r>
              <a:rPr lang="ru-RU" b="0" i="0" dirty="0" err="1" smtClean="0">
                <a:solidFill>
                  <a:srgbClr val="0D0D0D"/>
                </a:solidFill>
                <a:effectLst/>
                <a:latin typeface="Arial" panose="020B0604020202020204" pitchFamily="34" charset="0"/>
              </a:rPr>
              <a:t>відповідає</a:t>
            </a:r>
            <a:r>
              <a:rPr lang="ru-RU" b="0" i="0" dirty="0" smtClean="0">
                <a:solidFill>
                  <a:srgbClr val="0D0D0D"/>
                </a:solidFill>
                <a:effectLst/>
                <a:latin typeface="Arial" panose="020B0604020202020204" pitchFamily="34" charset="0"/>
              </a:rPr>
              <a:t> </a:t>
            </a:r>
            <a:r>
              <a:rPr lang="ru-RU" b="0" i="0" dirty="0" err="1" smtClean="0">
                <a:solidFill>
                  <a:srgbClr val="0D0D0D"/>
                </a:solidFill>
                <a:effectLst/>
                <a:latin typeface="Arial" panose="020B0604020202020204" pitchFamily="34" charset="0"/>
              </a:rPr>
              <a:t>досягнутому</a:t>
            </a:r>
            <a:r>
              <a:rPr lang="ru-RU" b="0" i="0" dirty="0" smtClean="0">
                <a:solidFill>
                  <a:srgbClr val="0D0D0D"/>
                </a:solidFill>
                <a:effectLst/>
                <a:latin typeface="Arial" panose="020B0604020202020204" pitchFamily="34" charset="0"/>
              </a:rPr>
              <a:t> </a:t>
            </a:r>
            <a:r>
              <a:rPr lang="ru-RU" b="0" i="0" dirty="0" err="1" smtClean="0">
                <a:solidFill>
                  <a:srgbClr val="0D0D0D"/>
                </a:solidFill>
                <a:effectLst/>
                <a:latin typeface="Arial" panose="020B0604020202020204" pitchFamily="34" charset="0"/>
              </a:rPr>
              <a:t>віку</a:t>
            </a:r>
            <a:r>
              <a:rPr lang="ru-RU" b="0" i="0" dirty="0" smtClean="0">
                <a:solidFill>
                  <a:srgbClr val="0D0D0D"/>
                </a:solidFill>
                <a:effectLst/>
                <a:latin typeface="Arial" panose="020B0604020202020204" pitchFamily="34" charset="0"/>
              </a:rPr>
              <a:t> (</a:t>
            </a:r>
            <a:r>
              <a:rPr lang="ru-RU" b="0" i="0" dirty="0" err="1" smtClean="0">
                <a:solidFill>
                  <a:srgbClr val="0D0D0D"/>
                </a:solidFill>
                <a:effectLst/>
                <a:latin typeface="Arial" panose="020B0604020202020204" pitchFamily="34" charset="0"/>
              </a:rPr>
              <a:t>фотокартки</a:t>
            </a:r>
            <a:r>
              <a:rPr lang="ru-RU" b="0" i="0" dirty="0" smtClean="0">
                <a:solidFill>
                  <a:srgbClr val="0D0D0D"/>
                </a:solidFill>
                <a:effectLst/>
                <a:latin typeface="Arial" panose="020B0604020202020204" pitchFamily="34" charset="0"/>
              </a:rPr>
              <a:t> </a:t>
            </a:r>
            <a:r>
              <a:rPr lang="ru-RU" b="0" i="0" dirty="0" err="1" smtClean="0">
                <a:solidFill>
                  <a:srgbClr val="0D0D0D"/>
                </a:solidFill>
                <a:effectLst/>
                <a:latin typeface="Arial" panose="020B0604020202020204" pitchFamily="34" charset="0"/>
              </a:rPr>
              <a:t>мають</a:t>
            </a:r>
            <a:r>
              <a:rPr lang="ru-RU" b="0" i="0" dirty="0" smtClean="0">
                <a:solidFill>
                  <a:srgbClr val="0D0D0D"/>
                </a:solidFill>
                <a:effectLst/>
                <a:latin typeface="Arial" panose="020B0604020202020204" pitchFamily="34" charset="0"/>
              </a:rPr>
              <a:t> бути </a:t>
            </a:r>
            <a:r>
              <a:rPr lang="ru-RU" b="0" i="0" dirty="0" err="1" smtClean="0">
                <a:solidFill>
                  <a:srgbClr val="0D0D0D"/>
                </a:solidFill>
                <a:effectLst/>
                <a:latin typeface="Arial" panose="020B0604020202020204" pitchFamily="34" charset="0"/>
              </a:rPr>
              <a:t>виготовлені</a:t>
            </a:r>
            <a:r>
              <a:rPr lang="ru-RU" b="0" i="0" dirty="0" smtClean="0">
                <a:solidFill>
                  <a:srgbClr val="0D0D0D"/>
                </a:solidFill>
                <a:effectLst/>
                <a:latin typeface="Arial" panose="020B0604020202020204" pitchFamily="34" charset="0"/>
              </a:rPr>
              <a:t> на </a:t>
            </a:r>
            <a:r>
              <a:rPr lang="ru-RU" b="0" i="0" dirty="0" err="1" smtClean="0">
                <a:solidFill>
                  <a:srgbClr val="0D0D0D"/>
                </a:solidFill>
                <a:effectLst/>
                <a:latin typeface="Arial" panose="020B0604020202020204" pitchFamily="34" charset="0"/>
              </a:rPr>
              <a:t>білому</a:t>
            </a:r>
            <a:r>
              <a:rPr lang="ru-RU" b="0" i="0" dirty="0" smtClean="0">
                <a:solidFill>
                  <a:srgbClr val="0D0D0D"/>
                </a:solidFill>
                <a:effectLst/>
                <a:latin typeface="Arial" panose="020B0604020202020204" pitchFamily="34" charset="0"/>
              </a:rPr>
              <a:t> </a:t>
            </a:r>
            <a:r>
              <a:rPr lang="ru-RU" b="0" i="0" dirty="0" err="1" smtClean="0">
                <a:solidFill>
                  <a:srgbClr val="0D0D0D"/>
                </a:solidFill>
                <a:effectLst/>
                <a:latin typeface="Arial" panose="020B0604020202020204" pitchFamily="34" charset="0"/>
              </a:rPr>
              <a:t>або</a:t>
            </a:r>
            <a:r>
              <a:rPr lang="ru-RU" b="0" i="0" dirty="0" smtClean="0">
                <a:solidFill>
                  <a:srgbClr val="0D0D0D"/>
                </a:solidFill>
                <a:effectLst/>
                <a:latin typeface="Arial" panose="020B0604020202020204" pitchFamily="34" charset="0"/>
              </a:rPr>
              <a:t> </a:t>
            </a:r>
            <a:r>
              <a:rPr lang="ru-RU" b="0" i="0" dirty="0" err="1" smtClean="0">
                <a:solidFill>
                  <a:srgbClr val="0D0D0D"/>
                </a:solidFill>
                <a:effectLst/>
                <a:latin typeface="Arial" panose="020B0604020202020204" pitchFamily="34" charset="0"/>
              </a:rPr>
              <a:t>кольоровому</a:t>
            </a:r>
            <a:r>
              <a:rPr lang="ru-RU" b="0" i="0" dirty="0" smtClean="0">
                <a:solidFill>
                  <a:srgbClr val="0D0D0D"/>
                </a:solidFill>
                <a:effectLst/>
                <a:latin typeface="Arial" panose="020B0604020202020204" pitchFamily="34" charset="0"/>
              </a:rPr>
              <a:t> </a:t>
            </a:r>
            <a:r>
              <a:rPr lang="ru-RU" b="0" i="0" dirty="0" err="1" smtClean="0">
                <a:solidFill>
                  <a:srgbClr val="0D0D0D"/>
                </a:solidFill>
                <a:effectLst/>
                <a:latin typeface="Arial" panose="020B0604020202020204" pitchFamily="34" charset="0"/>
              </a:rPr>
              <a:t>фотопапері</a:t>
            </a:r>
            <a:r>
              <a:rPr lang="ru-RU" b="0" i="0" dirty="0" smtClean="0">
                <a:solidFill>
                  <a:srgbClr val="0D0D0D"/>
                </a:solidFill>
                <a:effectLst/>
                <a:latin typeface="Arial" panose="020B0604020202020204" pitchFamily="34" charset="0"/>
              </a:rPr>
              <a:t>);</a:t>
            </a:r>
          </a:p>
        </p:txBody>
      </p:sp>
      <p:pic>
        <p:nvPicPr>
          <p:cNvPr id="7" name="Рисунок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6789" y="142166"/>
            <a:ext cx="1555611" cy="441472"/>
          </a:xfrm>
          <a:prstGeom prst="rect">
            <a:avLst/>
          </a:prstGeom>
        </p:spPr>
      </p:pic>
      <p:sp>
        <p:nvSpPr>
          <p:cNvPr id="8" name="Прямоугольник 7"/>
          <p:cNvSpPr/>
          <p:nvPr/>
        </p:nvSpPr>
        <p:spPr>
          <a:xfrm>
            <a:off x="1664207" y="4926118"/>
            <a:ext cx="9502380" cy="646331"/>
          </a:xfrm>
          <a:prstGeom prst="rect">
            <a:avLst/>
          </a:prstGeom>
        </p:spPr>
        <p:txBody>
          <a:bodyPr wrap="square">
            <a:spAutoFit/>
          </a:bodyPr>
          <a:lstStyle/>
          <a:p>
            <a:pPr algn="just"/>
            <a:r>
              <a:rPr lang="ru-RU" b="1" dirty="0" smtClean="0">
                <a:solidFill>
                  <a:srgbClr val="0D0D0D"/>
                </a:solidFill>
                <a:latin typeface="Arial" panose="020B0604020202020204" pitchFamily="34" charset="0"/>
              </a:rPr>
              <a:t>- </a:t>
            </a:r>
            <a:r>
              <a:rPr lang="ru-RU" b="1" dirty="0" err="1" smtClean="0">
                <a:solidFill>
                  <a:srgbClr val="0D0D0D"/>
                </a:solidFill>
                <a:latin typeface="Arial" panose="020B0604020202020204" pitchFamily="34" charset="0"/>
              </a:rPr>
              <a:t>реєстраційну</a:t>
            </a:r>
            <a:r>
              <a:rPr lang="ru-RU" b="1" dirty="0" smtClean="0">
                <a:solidFill>
                  <a:srgbClr val="0D0D0D"/>
                </a:solidFill>
                <a:latin typeface="Arial" panose="020B0604020202020204" pitchFamily="34" charset="0"/>
              </a:rPr>
              <a:t> </a:t>
            </a:r>
            <a:r>
              <a:rPr lang="ru-RU" b="1" dirty="0" err="1">
                <a:solidFill>
                  <a:srgbClr val="0D0D0D"/>
                </a:solidFill>
                <a:latin typeface="Arial" panose="020B0604020202020204" pitchFamily="34" charset="0"/>
              </a:rPr>
              <a:t>картку</a:t>
            </a:r>
            <a:r>
              <a:rPr lang="ru-RU" dirty="0">
                <a:solidFill>
                  <a:srgbClr val="0D0D0D"/>
                </a:solidFill>
                <a:latin typeface="Arial" panose="020B0604020202020204" pitchFamily="34" charset="0"/>
              </a:rPr>
              <a:t>, </a:t>
            </a:r>
            <a:r>
              <a:rPr lang="ru-RU" dirty="0" smtClean="0">
                <a:solidFill>
                  <a:srgbClr val="0D0D0D"/>
                </a:solidFill>
                <a:latin typeface="Arial" panose="020B0604020202020204" pitchFamily="34" charset="0"/>
              </a:rPr>
              <a:t>яка </a:t>
            </a:r>
            <a:r>
              <a:rPr lang="ru-RU" dirty="0" err="1" smtClean="0">
                <a:solidFill>
                  <a:srgbClr val="0D0D0D"/>
                </a:solidFill>
                <a:latin typeface="Arial" panose="020B0604020202020204" pitchFamily="34" charset="0"/>
              </a:rPr>
              <a:t>формується</a:t>
            </a:r>
            <a:r>
              <a:rPr lang="ru-RU" dirty="0" smtClean="0">
                <a:solidFill>
                  <a:srgbClr val="0D0D0D"/>
                </a:solidFill>
                <a:latin typeface="Arial" panose="020B0604020202020204" pitchFamily="34" charset="0"/>
              </a:rPr>
              <a:t> </a:t>
            </a:r>
            <a:r>
              <a:rPr lang="ru-RU" dirty="0" err="1" smtClean="0">
                <a:solidFill>
                  <a:srgbClr val="0D0D0D"/>
                </a:solidFill>
                <a:latin typeface="Arial" panose="020B0604020202020204" pitchFamily="34" charset="0"/>
              </a:rPr>
              <a:t>спеціальним</a:t>
            </a:r>
            <a:r>
              <a:rPr lang="ru-RU" dirty="0" smtClean="0">
                <a:solidFill>
                  <a:srgbClr val="0D0D0D"/>
                </a:solidFill>
                <a:latin typeface="Arial" panose="020B0604020202020204" pitchFamily="34" charset="0"/>
              </a:rPr>
              <a:t> </a:t>
            </a:r>
            <a:r>
              <a:rPr lang="ru-RU" dirty="0" err="1">
                <a:solidFill>
                  <a:srgbClr val="0D0D0D"/>
                </a:solidFill>
                <a:latin typeface="Arial" panose="020B0604020202020204" pitchFamily="34" charset="0"/>
              </a:rPr>
              <a:t>сервісом</a:t>
            </a:r>
            <a:r>
              <a:rPr lang="ru-RU" dirty="0">
                <a:solidFill>
                  <a:srgbClr val="0D0D0D"/>
                </a:solidFill>
                <a:latin typeface="Arial" panose="020B0604020202020204" pitchFamily="34" charset="0"/>
              </a:rPr>
              <a:t> </a:t>
            </a:r>
            <a:r>
              <a:rPr lang="ru-RU" b="1" dirty="0">
                <a:solidFill>
                  <a:srgbClr val="0D0D0D"/>
                </a:solidFill>
                <a:latin typeface="Arial" panose="020B0604020202020204" pitchFamily="34" charset="0"/>
              </a:rPr>
              <a:t>«</a:t>
            </a:r>
            <a:r>
              <a:rPr lang="ru-RU" dirty="0" err="1">
                <a:solidFill>
                  <a:srgbClr val="337AB7"/>
                </a:solidFill>
                <a:latin typeface="Arial" panose="020B0604020202020204" pitchFamily="34" charset="0"/>
                <a:hlinkClick r:id="rId3"/>
              </a:rPr>
              <a:t>Зареєструватися</a:t>
            </a:r>
            <a:r>
              <a:rPr lang="ru-RU" b="1" dirty="0">
                <a:solidFill>
                  <a:srgbClr val="0D0D0D"/>
                </a:solidFill>
                <a:latin typeface="Arial" panose="020B0604020202020204" pitchFamily="34" charset="0"/>
              </a:rPr>
              <a:t>»</a:t>
            </a:r>
            <a:r>
              <a:rPr lang="ru-RU" dirty="0">
                <a:solidFill>
                  <a:srgbClr val="0D0D0D"/>
                </a:solidFill>
                <a:latin typeface="Arial" panose="020B0604020202020204" pitchFamily="34" charset="0"/>
              </a:rPr>
              <a:t>, </a:t>
            </a:r>
            <a:r>
              <a:rPr lang="ru-RU" dirty="0" err="1">
                <a:solidFill>
                  <a:srgbClr val="0D0D0D"/>
                </a:solidFill>
                <a:latin typeface="Arial" panose="020B0604020202020204" pitchFamily="34" charset="0"/>
              </a:rPr>
              <a:t>розміщеним</a:t>
            </a:r>
            <a:r>
              <a:rPr lang="ru-RU" dirty="0">
                <a:solidFill>
                  <a:srgbClr val="0D0D0D"/>
                </a:solidFill>
                <a:latin typeface="Arial" panose="020B0604020202020204" pitchFamily="34" charset="0"/>
              </a:rPr>
              <a:t> на веб-</a:t>
            </a:r>
            <a:r>
              <a:rPr lang="ru-RU" dirty="0" err="1">
                <a:solidFill>
                  <a:srgbClr val="0D0D0D"/>
                </a:solidFill>
                <a:latin typeface="Arial" panose="020B0604020202020204" pitchFamily="34" charset="0"/>
              </a:rPr>
              <a:t>сайті</a:t>
            </a:r>
            <a:r>
              <a:rPr lang="ru-RU" dirty="0">
                <a:solidFill>
                  <a:srgbClr val="0D0D0D"/>
                </a:solidFill>
                <a:latin typeface="Arial" panose="020B0604020202020204" pitchFamily="34" charset="0"/>
              </a:rPr>
              <a:t> </a:t>
            </a:r>
            <a:r>
              <a:rPr lang="ru-RU" dirty="0" smtClean="0">
                <a:solidFill>
                  <a:srgbClr val="0D0D0D"/>
                </a:solidFill>
                <a:latin typeface="Arial" panose="020B0604020202020204" pitchFamily="34" charset="0"/>
              </a:rPr>
              <a:t>УЦОЯО</a:t>
            </a:r>
            <a:endParaRPr lang="ru-RU" dirty="0">
              <a:solidFill>
                <a:srgbClr val="0D0D0D"/>
              </a:solidFill>
              <a:latin typeface="Arial" panose="020B0604020202020204" pitchFamily="34" charset="0"/>
            </a:endParaRPr>
          </a:p>
        </p:txBody>
      </p:sp>
      <p:pic>
        <p:nvPicPr>
          <p:cNvPr id="11" name="Рисунок 10"/>
          <p:cNvPicPr>
            <a:picLocks noChangeAspect="1"/>
          </p:cNvPicPr>
          <p:nvPr/>
        </p:nvPicPr>
        <p:blipFill>
          <a:blip r:embed="rId4"/>
          <a:stretch>
            <a:fillRect/>
          </a:stretch>
        </p:blipFill>
        <p:spPr>
          <a:xfrm>
            <a:off x="206789" y="729574"/>
            <a:ext cx="583660" cy="6128426"/>
          </a:xfrm>
          <a:prstGeom prst="rect">
            <a:avLst/>
          </a:prstGeom>
        </p:spPr>
      </p:pic>
    </p:spTree>
    <p:extLst>
      <p:ext uri="{BB962C8B-B14F-4D97-AF65-F5344CB8AC3E}">
        <p14:creationId xmlns:p14="http://schemas.microsoft.com/office/powerpoint/2010/main" val="342603305"/>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1353</TotalTime>
  <Words>1145</Words>
  <Application>Microsoft Office PowerPoint</Application>
  <PresentationFormat>Широкоэкранный</PresentationFormat>
  <Paragraphs>150</Paragraphs>
  <Slides>29</Slides>
  <Notes>4</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29</vt:i4>
      </vt:variant>
    </vt:vector>
  </HeadingPairs>
  <TitlesOfParts>
    <vt:vector size="38" baseType="lpstr">
      <vt:lpstr>Arial</vt:lpstr>
      <vt:lpstr>Arial Narrow</vt:lpstr>
      <vt:lpstr>Calibri</vt:lpstr>
      <vt:lpstr>Calibri Light</vt:lpstr>
      <vt:lpstr>Comic Sans MS</vt:lpstr>
      <vt:lpstr>Segoe Script</vt:lpstr>
      <vt:lpstr>Times New Roman</vt:lpstr>
      <vt:lpstr>Wingdings</vt:lpstr>
      <vt:lpstr>Тема Office</vt:lpstr>
      <vt:lpstr>Про першочергові завдання щодо підготовки до ЗНО-2019</vt:lpstr>
      <vt:lpstr>Нормативно-правові документи</vt:lpstr>
      <vt:lpstr>Презентация PowerPoint</vt:lpstr>
      <vt:lpstr>Презентация PowerPoint</vt:lpstr>
      <vt:lpstr>Реєстрація</vt:lpstr>
      <vt:lpstr>Терміни реєстрації</vt:lpstr>
      <vt:lpstr>Презентация PowerPoint</vt:lpstr>
      <vt:lpstr>Презентация PowerPoint</vt:lpstr>
      <vt:lpstr>ПРОЦЕДУРА РЕЄСТРАЦІЇ ОСІБ</vt:lpstr>
      <vt:lpstr>Реєстрація на сайті УЦОЯО</vt:lpstr>
      <vt:lpstr>  - про механізм реєстрації учнів,  - зразки документів необхідні  для проходження державної підсумкової атестації у формі зовнішнього оцінювання, - інші матеріали </vt:lpstr>
      <vt:lpstr>Презентация PowerPoint</vt:lpstr>
      <vt:lpstr>КОНТРОЛЬ З БОКУ ЗАКЛАДУ ОСВІТИ</vt:lpstr>
      <vt:lpstr>Надсилання документів до ХРЦОЯО</vt:lpstr>
      <vt:lpstr>Надсилання документів від ХРЦОЯО</vt:lpstr>
      <vt:lpstr>Презентация PowerPoint</vt:lpstr>
      <vt:lpstr>Презентация PowerPoint</vt:lpstr>
      <vt:lpstr>Реєстраційне повідомлення учасника ЗНО</vt:lpstr>
      <vt:lpstr>Інформаційний бюлетень</vt:lpstr>
      <vt:lpstr>Порядок проведення ЗНО</vt:lpstr>
      <vt:lpstr>Перереєстрація (внесення змін) здійснюється в межах часу, відведеного для реєстрації та перереєстрації  (з 05.02 по 25.03.2019)</vt:lpstr>
      <vt:lpstr>Презентация PowerPoint</vt:lpstr>
      <vt:lpstr>Додаткові документи для окремих категорій</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Реєстрація на ЗНО - 2019</dc:title>
  <dc:creator>Валерия А. Ханикова</dc:creator>
  <cp:lastModifiedBy>Людмила И. Кубатко</cp:lastModifiedBy>
  <cp:revision>134</cp:revision>
  <cp:lastPrinted>2019-01-29T10:31:43Z</cp:lastPrinted>
  <dcterms:created xsi:type="dcterms:W3CDTF">2019-01-14T09:18:38Z</dcterms:created>
  <dcterms:modified xsi:type="dcterms:W3CDTF">2019-01-30T08:15:44Z</dcterms:modified>
</cp:coreProperties>
</file>