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4" r:id="rId3"/>
    <p:sldId id="265" r:id="rId4"/>
    <p:sldId id="269" r:id="rId5"/>
    <p:sldId id="266" r:id="rId6"/>
    <p:sldId id="268" r:id="rId7"/>
    <p:sldId id="267" r:id="rId8"/>
    <p:sldId id="272" r:id="rId9"/>
    <p:sldId id="271" r:id="rId10"/>
    <p:sldId id="273" r:id="rId11"/>
    <p:sldId id="278" r:id="rId12"/>
    <p:sldId id="279" r:id="rId13"/>
    <p:sldId id="287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4"/>
            <p14:sldId id="265"/>
            <p14:sldId id="269"/>
            <p14:sldId id="266"/>
            <p14:sldId id="268"/>
            <p14:sldId id="267"/>
            <p14:sldId id="272"/>
            <p14:sldId id="271"/>
            <p14:sldId id="273"/>
            <p14:sldId id="278"/>
            <p14:sldId id="279"/>
            <p14:sldId id="287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896"/>
    <a:srgbClr val="EB752B"/>
    <a:srgbClr val="F1F1F1"/>
    <a:srgbClr val="C6D4DF"/>
    <a:srgbClr val="F3F0ED"/>
    <a:srgbClr val="E1DAD2"/>
    <a:srgbClr val="FEFEFE"/>
    <a:srgbClr val="C1C9CD"/>
    <a:srgbClr val="7C96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osvitasport@ukr.ne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026535" y="618186"/>
            <a:ext cx="5668589" cy="6027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39414" y="360608"/>
            <a:ext cx="566670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Про організацію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та проведення спортивно-масових заходів з учнями закладів загальної середньої освіти Харківської області у І півріччі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cap="small" dirty="0" smtClean="0">
                <a:latin typeface="Times New Roman" pitchFamily="18" charset="0"/>
                <a:cs typeface="Times New Roman" pitchFamily="18" charset="0"/>
              </a:rPr>
              <a:t>2018-2019 навчальному році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 err="1" smtClean="0">
                <a:latin typeface="Times New Roman" pitchFamily="18" charset="0"/>
                <a:cs typeface="Times New Roman" pitchFamily="18" charset="0"/>
              </a:rPr>
              <a:t>Кривенцова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О.М., </a:t>
            </a:r>
          </a:p>
          <a:p>
            <a:pPr marL="1255713" defTabSz="912813">
              <a:tabLst>
                <a:tab pos="1255713" algn="l"/>
              </a:tabLst>
            </a:pP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altLang="ru-RU" b="1" i="1" dirty="0" err="1" smtClean="0"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 err="1" smtClean="0"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altLang="ru-RU" b="1" i="1" dirty="0" err="1" smtClean="0">
                <a:latin typeface="Times New Roman" pitchFamily="18" charset="0"/>
                <a:cs typeface="Times New Roman" pitchFamily="18" charset="0"/>
              </a:rPr>
              <a:t>ідділення</a:t>
            </a:r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 (філії) Комітету з фізичного виховання та спорту Міністерства </a:t>
            </a: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освіти і науки України </a:t>
            </a: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30.01.2019 </a:t>
            </a:r>
            <a:endParaRPr lang="ru-RU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cap="small" dirty="0" smtClean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Номінації: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Кращі загальноосвітні навчальні заклади міські – дві категорії: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 І категорія – кількість учнів більше 700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	ІІ категорія – кількість учнів до 700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	сільські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школи-інтернати для дітей сиріт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спеціальні школи-інтернати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навчально-виховні комплекси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7"/>
            <a:ext cx="7886698" cy="2180748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Обласні щорічні спортивні змагання за програмою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серед учнів закладів загальної середньої освіти з тенісу настільного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 взяли участь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2820473"/>
            <a:ext cx="3886200" cy="33564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Наталінська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Зачепилівський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Зачепилівська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Кегичівський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Дергачівський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Нововодолазький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9150" y="2833352"/>
            <a:ext cx="3886200" cy="334361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Нововодолазька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Мереф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янська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Старосалтівська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м. Первомайський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Борівський район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Печенізький район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1601198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Обласні щорічні спортивні змагання за програмою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серед учнів закладів загальної середньої освіти з волейболу (юнаки, дівчата)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взяли участь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2189407"/>
            <a:ext cx="3886200" cy="3987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Чкалівська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Лозівський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Зачепилівський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Зачепилівська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ОТГ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9150" y="2202287"/>
            <a:ext cx="3886200" cy="3974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Старосалтівська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Ізюмський район</a:t>
            </a:r>
          </a:p>
          <a:p>
            <a:pPr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Кегичівський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926" y="3887274"/>
            <a:ext cx="4301544" cy="279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F:\IMG_86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6096" y="170109"/>
            <a:ext cx="3606084" cy="3629159"/>
          </a:xfrm>
          <a:prstGeom prst="rect">
            <a:avLst/>
          </a:prstGeom>
          <a:noFill/>
        </p:spPr>
      </p:pic>
      <p:pic>
        <p:nvPicPr>
          <p:cNvPr id="1029" name="Picture 5" descr="F:\3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637" y="333918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382560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2813"/>
            <a:r>
              <a:rPr lang="uk-UA" altLang="ru-RU" sz="2000" b="1" i="1" dirty="0" smtClean="0">
                <a:latin typeface="Times New Roman" pitchFamily="18" charset="0"/>
                <a:cs typeface="Times New Roman" pitchFamily="18" charset="0"/>
              </a:rPr>
              <a:t>Дякую за увагу та </a:t>
            </a:r>
          </a:p>
          <a:p>
            <a:pPr algn="ctr" defTabSz="912813"/>
            <a:r>
              <a:rPr lang="uk-UA" altLang="ru-RU" sz="2000" b="1" i="1" dirty="0" smtClean="0">
                <a:latin typeface="Times New Roman" pitchFamily="18" charset="0"/>
                <a:cs typeface="Times New Roman" pitchFamily="18" charset="0"/>
              </a:rPr>
              <a:t>запрошуємо до співпраці</a:t>
            </a:r>
          </a:p>
          <a:p>
            <a:pPr algn="ctr" defTabSz="912813"/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12813"/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12813"/>
            <a:r>
              <a:rPr lang="en-US" altLang="ru-RU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osvitasport@ukr.net</a:t>
            </a:r>
            <a:endParaRPr lang="en-US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12813"/>
            <a:r>
              <a:rPr lang="en-US" altLang="ru-RU" b="1" i="1" dirty="0" smtClean="0">
                <a:latin typeface="Times New Roman" pitchFamily="18" charset="0"/>
                <a:cs typeface="Times New Roman" pitchFamily="18" charset="0"/>
              </a:rPr>
              <a:t>(057)732-01-01</a:t>
            </a:r>
            <a:endParaRPr lang="uk-UA" alt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12813"/>
            <a:r>
              <a:rPr lang="uk-UA" altLang="ru-RU" b="1" i="1" dirty="0" smtClean="0">
                <a:latin typeface="Times New Roman" pitchFamily="18" charset="0"/>
                <a:cs typeface="Times New Roman" pitchFamily="18" charset="0"/>
              </a:rPr>
              <a:t>м. Харків, пл. Фейєрбаха,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Нормативні документи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Розпорядження голови Харківської обласної державної адміністрації від 04.09.2002 № 395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Про забезпечення проведення обласних щорічних спортивних змагань 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учнівської та студентської молоді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Положення про обласні щорічні </a:t>
            </a:r>
            <a:r>
              <a:rPr lang="uk-UA" sz="3100" smtClean="0">
                <a:latin typeface="Times New Roman" pitchFamily="18" charset="0"/>
                <a:cs typeface="Times New Roman" pitchFamily="18" charset="0"/>
              </a:rPr>
              <a:t>спортивні </a:t>
            </a:r>
            <a:r>
              <a:rPr lang="uk-UA" sz="3100" smtClean="0">
                <a:latin typeface="Times New Roman" pitchFamily="18" charset="0"/>
                <a:cs typeface="Times New Roman" pitchFamily="18" charset="0"/>
              </a:rPr>
              <a:t>змагання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серед учнів загальноосвітніх навчальних закладів Харківської області, зареєстроване в Головному управлінні юстиції у Харківській області 05 грудня 2014 року за № 16/1455 (зі змінами)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Відповідні накази Департаменту науки і освіти 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Харківської обласної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державної адміністрації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5459" y="1287254"/>
            <a:ext cx="7869890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 етап – шкільні змагання, що проводяться протягом навчального року в навчальних закладах</a:t>
            </a:r>
          </a:p>
          <a:p>
            <a:pPr defTabSz="912813"/>
            <a:endParaRPr lang="uk-UA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ІІ етап – районні (міські) змагання, що проводяться в районах та містах області, районах м. Харкова серед команд-переможців І етапу змагань</a:t>
            </a:r>
          </a:p>
          <a:p>
            <a:pPr defTabSz="912813"/>
            <a:endParaRPr lang="uk-UA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ІІІ етап – обласні зональні та фінальні змагання, що проводяться серед команд-переможців ІІ етапу змагань</a:t>
            </a:r>
          </a:p>
          <a:p>
            <a:pPr defTabSz="912813"/>
            <a:endParaRPr lang="uk-UA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етап - Всеукраїнський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519372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Календар змагань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1971" y="772733"/>
          <a:ext cx="8551572" cy="5121255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841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537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Обласні щорічні спортивні змагання «Спорт протягом життя» серед учнів загальноосвітніх навчальних закладів Харківської області з шахів «Біла тура»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Березень</a:t>
                      </a:r>
                      <a:r>
                        <a:rPr lang="uk-UA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м. Харків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4217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Обласні зональні (фінальні) змагання з футболу на призи клубу «Шкіряний м’яч» за програмою обласних щорічних спортивних змагань ««Спорт протягом життя» серед учнів загальноосвітніх навчальних закладів Харківської області»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Березень – травень 2019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6381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Обласні щорічні спортивні змагання «Спорт протягом життя» серед учнів загальноосвітніх навчальних закладів Харківської області з легкої атлетики (з чотирьох видів програми)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 2019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612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Дитячі спортивні ігри «Старти надій» за програмою обласних щорічних спортивних змагань ««Спорт протягом життя» серед учнів загальноосвітніх навчальних закладів Харківської області»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 – травень 2019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4851" y="1287463"/>
          <a:ext cx="8474298" cy="29311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824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Фізкультурно-оздоровчий патріотичний фестиваль школярів «Козацький гарт» за програмою обласних щорічних спортивних змагань ««Спорт протягом життя» серед учнів загальноосвітніх навчальних закладів Харківської області»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Травень 2019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6113" y="489397"/>
          <a:ext cx="7869237" cy="426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3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6648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648">
                <a:tc>
                  <a:txBody>
                    <a:bodyPr/>
                    <a:lstStyle/>
                    <a:p>
                      <a:r>
                        <a:rPr lang="uk-UA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Чемпіонат України з волейболу серед команд юнаків та дівчат загальноосвітніх навчальних закладів (Шкільна волейбольна ліга України) 2016-2020 рр.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Лютий-квітень</a:t>
                      </a:r>
                      <a:r>
                        <a:rPr lang="uk-UA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648">
                <a:tc>
                  <a:txBody>
                    <a:bodyPr/>
                    <a:lstStyle/>
                    <a:p>
                      <a:r>
                        <a:rPr lang="uk-UA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Всеукраїнські змагання з </a:t>
                      </a:r>
                      <a:r>
                        <a:rPr lang="uk-UA" alt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футзалу</a:t>
                      </a:r>
                      <a:r>
                        <a:rPr lang="uk-UA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«Шкільна </a:t>
                      </a:r>
                      <a:r>
                        <a:rPr lang="uk-UA" alt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футзальна</a:t>
                      </a:r>
                      <a:r>
                        <a:rPr lang="uk-UA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ліга України» сезону 2018-2019 рр.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Січень-лютий 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648">
                <a:tc>
                  <a:txBody>
                    <a:bodyPr/>
                    <a:lstStyle/>
                    <a:p>
                      <a:r>
                        <a:rPr lang="uk-UA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Чемпіонат України з баскетболу 3х3 серед команд юнаків та дівчат загальноосвітніх навчальних закладів (Шкільна Баскетбольна Ліга України 3х3)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Січень – березень 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2" y="163208"/>
            <a:ext cx="8064588" cy="591562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Всеукраїнський огляд-конкурс на кращий фільм,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відеоролік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фізкультурно-спортивного спрямування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Країна майбутнього!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Регламент № 45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 проведення Всеукраїнського огляд-конкурсу  на кращий  фільм,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відеоролік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фізкультурно-спортивного спрямування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Країна майбутнього!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Номінації: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 – спортивна сім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Швидше, вище,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сильніше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Фізичне виховання  сьогодні -  здорова нація завтра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 нас залежить майбутнє!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Стань чемпіоном 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Всеукраїнський огляд-конкурс на кращий стан  фізичного виховання в закладах загальної середньої освіти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  від 29.12.2018 року № 1491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 проведення  Всеукраїнського огляду-конкурсу на кращий стан фізичного виховання  в закладах  загальної середньої 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»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Положення про Всеукраїнський огляд-конкурс на кращий стан фізичного виховання в навчальних закладах системи освіти України, затвердженого наказом Міністерства освіти і науки, молоді та спорту України від 23.04.2012 № 491, зареєстрованого Міністерством юстиції України від 15.05.2012 за №754/21067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1174</TotalTime>
  <Words>498</Words>
  <Application>Microsoft Office PowerPoint</Application>
  <PresentationFormat>Экран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Презентация PowerPoint</vt:lpstr>
      <vt:lpstr>Нормативні документи</vt:lpstr>
      <vt:lpstr>Презентация PowerPoint</vt:lpstr>
      <vt:lpstr>Календар змагань</vt:lpstr>
      <vt:lpstr>Презентация PowerPoint</vt:lpstr>
      <vt:lpstr>Презентация PowerPoint</vt:lpstr>
      <vt:lpstr>Всеукраїнський огляд-конкурс на кращий фільм, відеоролік фізкультурно-спортивного спрямування   « Країна майбутнього! »     Регламент № 45  про проведення Всеукраїнського огляд-конкурсу  на кращий  фільм, відеоролік фізкультурно-спортивного спрямування   « Країна майбутнього! »         </vt:lpstr>
      <vt:lpstr>Номінації:</vt:lpstr>
      <vt:lpstr>Всеукраїнський огляд-конкурс на кращий стан  фізичного виховання в закладах загальної середньої освіти</vt:lpstr>
      <vt:lpstr>Номінації:</vt:lpstr>
      <vt:lpstr>Обласні щорічні спортивні змагання за програмою   « Спорт протягом життя » серед учнів закладів загальної середньої освіти з тенісу настільного   не взяли участь</vt:lpstr>
      <vt:lpstr>Обласні щорічні спортивні змагання за програмою   « Спорт протягом життя » серед учнів закладів загальної середньої освіти з волейболу (юнаки, дівчата) не взяли участь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less</cp:lastModifiedBy>
  <cp:revision>217</cp:revision>
  <dcterms:created xsi:type="dcterms:W3CDTF">2016-11-18T14:12:19Z</dcterms:created>
  <dcterms:modified xsi:type="dcterms:W3CDTF">2019-01-30T07:46:35Z</dcterms:modified>
</cp:coreProperties>
</file>