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8" r:id="rId4"/>
    <p:sldId id="286" r:id="rId5"/>
    <p:sldId id="290" r:id="rId6"/>
    <p:sldId id="291" r:id="rId7"/>
    <p:sldId id="292" r:id="rId8"/>
    <p:sldId id="302" r:id="rId9"/>
    <p:sldId id="308" r:id="rId10"/>
    <p:sldId id="307" r:id="rId11"/>
    <p:sldId id="305" r:id="rId12"/>
    <p:sldId id="306" r:id="rId13"/>
    <p:sldId id="304" r:id="rId14"/>
    <p:sldId id="303" r:id="rId15"/>
    <p:sldId id="301" r:id="rId16"/>
    <p:sldId id="296" r:id="rId17"/>
    <p:sldId id="297" r:id="rId18"/>
    <p:sldId id="298" r:id="rId19"/>
    <p:sldId id="299" r:id="rId20"/>
    <p:sldId id="30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03" d="100"/>
          <a:sy n="103" d="100"/>
        </p:scale>
        <p:origin x="1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2400" dirty="0" smtClean="0"/>
              <a:t>2012 рік. Перше місце в Україні за кращу громадську ініціативу у сфері роботи з дітьми та молоддю</a:t>
            </a:r>
            <a:endParaRPr lang="ru-RU" sz="24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7284" y="4941168"/>
            <a:ext cx="5471403" cy="42616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Площа зала біля 100 </a:t>
            </a:r>
            <a:r>
              <a:rPr lang="uk-UA" dirty="0" err="1" smtClean="0"/>
              <a:t>кв</a:t>
            </a:r>
            <a:r>
              <a:rPr lang="uk-UA" dirty="0" smtClean="0"/>
              <a:t>. метрів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8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Подорожі та різні країни</a:t>
            </a:r>
            <a:endParaRPr lang="ru-RU" sz="36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4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660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6707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9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17911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 телестудії під час передачі про  трипілля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унікальні діти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Книжки Микити 7 років</a:t>
            </a:r>
            <a:endParaRPr lang="ru-RU" dirty="0"/>
          </a:p>
        </p:txBody>
      </p:sp>
      <p:pic>
        <p:nvPicPr>
          <p:cNvPr id="5" name="Содержимое 4" descr="DSC_371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9997" y="1600200"/>
            <a:ext cx="2244005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Лекції для дітей по фізиці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Перший в Україні виступ на Всесвітньому форумі </a:t>
            </a:r>
            <a:r>
              <a:rPr lang="en-US" sz="2800" dirty="0" smtClean="0"/>
              <a:t>TED</a:t>
            </a:r>
            <a:endParaRPr lang="ru-RU" sz="2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5741"/>
          <a:stretch>
            <a:fillRect/>
          </a:stretch>
        </p:blipFill>
        <p:spPr/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Все буде добре!</a:t>
            </a:r>
            <a:endParaRPr lang="ru-RU" dirty="0"/>
          </a:p>
        </p:txBody>
      </p:sp>
      <p:pic>
        <p:nvPicPr>
          <p:cNvPr id="6" name="Содержимое 5" descr="OU0BJBLml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6199" y="1600200"/>
            <a:ext cx="599160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та </a:t>
            </a:r>
            <a:r>
              <a:rPr lang="ru-RU" dirty="0" err="1" smtClean="0"/>
              <a:t>мистецтв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365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ru-RU" sz="18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5266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Колекція музею складається з 10 тисяч експонатів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5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Всесвіт та його вплив на дітей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999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80</Words>
  <Application>Microsoft Office PowerPoint</Application>
  <PresentationFormat>Экран (4:3)</PresentationFormat>
  <Paragraphs>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 </vt:lpstr>
      <vt:lpstr>Презентация PowerPoint</vt:lpstr>
      <vt:lpstr>Центр Української культури та мистецтв</vt:lpstr>
      <vt:lpstr>Презентация PowerPoint</vt:lpstr>
      <vt:lpstr>Презентация PowerPoint</vt:lpstr>
      <vt:lpstr>.</vt:lpstr>
      <vt:lpstr>Презентация PowerPoint</vt:lpstr>
      <vt:lpstr>Колекція музею складається з 10 тисяч експонатів</vt:lpstr>
      <vt:lpstr>Всесвіт та його вплив на дітей</vt:lpstr>
      <vt:lpstr>Площа зала біля 100 кв. метрів</vt:lpstr>
      <vt:lpstr>Подорожі та різні 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телестудії під час передачі про  трипілля</vt:lpstr>
      <vt:lpstr>Наші унікальні діти</vt:lpstr>
      <vt:lpstr>Книжки Микити 7 років</vt:lpstr>
      <vt:lpstr>Лекції для дітей по фізиці</vt:lpstr>
      <vt:lpstr>Все буде добре!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Вам слабо просидеть так два часа?</dc:title>
  <cp:lastModifiedBy>Валерий</cp:lastModifiedBy>
  <cp:revision>107</cp:revision>
  <dcterms:modified xsi:type="dcterms:W3CDTF">2019-01-28T09:28:16Z</dcterms:modified>
</cp:coreProperties>
</file>