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а" initials="И" lastIdx="1" clrIdx="0">
    <p:extLst>
      <p:ext uri="{19B8F6BF-5375-455C-9EA6-DF929625EA0E}">
        <p15:presenceInfo xmlns="" xmlns:p15="http://schemas.microsoft.com/office/powerpoint/2012/main" userId="И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14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477A1-6C87-471D-9997-F85DD3BD5D57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DE444-605E-4625-A74E-102A84C16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71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187-16#n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184-16#n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416-17#n15" TargetMode="External"/><Relationship Id="rId2" Type="http://schemas.openxmlformats.org/officeDocument/2006/relationships/hyperlink" Target="https://zakon.rada.gov.ua/laws/show/z0703-13#n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872-2011-%D0%BF#n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5922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МІНІСТЕРСТВО ОХОРОНИ ЗДОРОВ’Я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УКРАЇНИ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наказ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13.11.2018  № 1232/2067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600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«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затвердження Положення про особливості організації форм здобуття загальної середньої освіти в закладах охорони здоров’я»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Зареєстровано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Міністерстві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2018 р.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№ 1391/32843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Положення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регулює особливості організації форм здобуття загальної середньої освіти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дітьми шкільного віку, які перебувають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на стаціонарному лікуванні в закладах охорони здоров’я.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/>
              <a:t>Діти шкільного віку, перебуваючи на стаціонарному лікуванні в закладах охорони здоров’я (далі - учні), </a:t>
            </a:r>
            <a:r>
              <a:rPr lang="uk-UA" u="sng" dirty="0" smtClean="0"/>
              <a:t>можуть здобувати загальну середню освіту в </a:t>
            </a:r>
            <a:r>
              <a:rPr lang="uk-UA" b="1" u="sng" dirty="0" smtClean="0"/>
              <a:t>інституційній</a:t>
            </a:r>
            <a:r>
              <a:rPr lang="uk-UA" u="sng" dirty="0" smtClean="0"/>
              <a:t> </a:t>
            </a:r>
            <a:r>
              <a:rPr lang="uk-UA" dirty="0" smtClean="0"/>
              <a:t>(очній, дистанційній) та </a:t>
            </a:r>
            <a:r>
              <a:rPr lang="uk-UA" b="1" u="sng" dirty="0" smtClean="0"/>
              <a:t>індивідуальній</a:t>
            </a:r>
            <a:r>
              <a:rPr lang="uk-UA" dirty="0" smtClean="0"/>
              <a:t> (екстернат, педагогічний патронаж) формах, за заявою батьків учнів або їх інших законних представників. Заява подається всіма можливими засобами зв’язку або передається </a:t>
            </a:r>
            <a:r>
              <a:rPr lang="uk-UA" dirty="0" err="1" smtClean="0"/>
              <a:t>нарочно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Організація діяльності класів здійснюється з урахуванням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Положення про з’єднаний клас (клас-комплект) початкової школи у філії опорного закладу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затвердженого наказом Міністерства освіти і науки України від 05 серпня 2016 року № 944, зареєстрованого у Міністерстві юстиції України 26 серпня 2016 року за № 1187/29317.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Організація освітнього процесу для учня, який за станом здоров’я не може відвідувати навчальні заняття в класі, здійснюється біля його стаціонарного лікарняного ліжка відповідно до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Положення про індивідуальну форму навчання з загальноосвітніх навчальних закладах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затвердженого наказом Міністерства освіти і науки України від 12 січня 2016 року № 8, зареєстрованого в Міністерстві юстиції України 3 лютого 2016 року за № 184/28314.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учнів, умови перебування яких на стаціонарному лікуванні унеможливлюють безпосереднє спілкування з педагогічними працівниками, організація освітнього процесу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здійснюється в дистанційній або індивідуальній (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екстернатній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 формі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використанням технологій дистанційного навчання відповідно до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Положення про дистанційне навчання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затвердженого наказом Міністерства освіти і науки України від 25 квітня 2013 року № 466, зареєстрованого в Міністерстві юстиції України 30 квітня 2013 року за № 703/23235,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Положення про екстернат у загальноосвітніх навчальних закладах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затвердженого наказом Міністерства освіти і науки України від 13 березня 2017 року № 369, зареєстрованого в Міністерстві юстиції України 28 березня 2017 року за № 416/30284.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Освітні послуги 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особам з особливими освітніми потребами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надаються згідно з 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Порядком організації інклюзивного навчання у загальноосвітніх навчальних закладах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затвердженого постановою Кабінету Міністрів України від 15 серпня 2011 року № 872.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Організацію освітнього процесу у закладах охорони здоров’я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здійснюють заклади загальної середньої освіти, які закріплені засновниками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(далі - заклад освіти) відповідно до законодавства.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метою створення умов для здобуття загальної середньої освіти учнями,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між закладом охорони здоров’я та закладом освіти укладається письмовий договір про співпрацю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де визначаються взаємні обов’язки та відповідальність сторін.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ПОЛОЖЕННЯ </a:t>
            </a:r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особливості організації форм  здобуття загальної середньої освіти  в закладах охорони здоров’я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Директор закладу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та </a:t>
            </a:r>
            <a:r>
              <a:rPr lang="ru-RU" dirty="0" err="1" smtClean="0"/>
              <a:t>здійснення</a:t>
            </a:r>
            <a:r>
              <a:rPr lang="ru-RU" dirty="0" smtClean="0"/>
              <a:t> контролю за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учням</a:t>
            </a:r>
            <a:endParaRPr lang="ru-RU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ru-RU" b="1" dirty="0" err="1" smtClean="0"/>
              <a:t>Керівник</a:t>
            </a:r>
            <a:r>
              <a:rPr lang="ru-RU" b="1" dirty="0" smtClean="0"/>
              <a:t> закладу </a:t>
            </a:r>
            <a:r>
              <a:rPr lang="ru-RU" b="1" dirty="0" err="1" smtClean="0"/>
              <a:t>охорони</a:t>
            </a:r>
            <a:r>
              <a:rPr lang="ru-RU" b="1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3639</TotalTime>
  <Words>213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МІНІСТЕРСТВО ОСВІТИ І НАУКИ УКРАЇНИ  МІНІСТЕРСТВО ОХОРОНИ ЗДОРОВ’Я УКРАЇНИ наказ   13.11.2018  № 1232/2067</vt:lpstr>
      <vt:lpstr>  ПОЛОЖЕННЯ  про особливості організації форм  здобуття загальної середньої освіти  в закладах охорони здоров’я </vt:lpstr>
      <vt:lpstr>  ПОЛОЖЕННЯ  про особливості організації форм  здобуття загальної середньої освіти  в закладах охорони здоров’я </vt:lpstr>
      <vt:lpstr>  ПОЛОЖЕННЯ  про особливості організації форм  здобуття загальної середньої освіти  в закладах охорони здоров’я </vt:lpstr>
      <vt:lpstr>  ПОЛОЖЕННЯ  про особливості організації форм  здобуття загальної середньої освіти  в закладах охорони здоров’я </vt:lpstr>
      <vt:lpstr>  ПОЛОЖЕННЯ  про особливості організації форм  здобуття загальної середньої освіти  в закладах охорони здоров’я </vt:lpstr>
      <vt:lpstr>  ПОЛОЖЕННЯ  про особливості організації форм  здобуття загальної середньої освіти  в закладах охорони здоров’я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</dc:title>
  <dc:creator>Irina</dc:creator>
  <cp:lastModifiedBy>Irina</cp:lastModifiedBy>
  <cp:revision>320</cp:revision>
  <dcterms:created xsi:type="dcterms:W3CDTF">2016-11-21T11:49:04Z</dcterms:created>
  <dcterms:modified xsi:type="dcterms:W3CDTF">2019-01-29T11:11:42Z</dcterms:modified>
</cp:coreProperties>
</file>