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71" r:id="rId16"/>
    <p:sldId id="272" r:id="rId17"/>
    <p:sldId id="270"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4660"/>
  </p:normalViewPr>
  <p:slideViewPr>
    <p:cSldViewPr snapToGrid="0">
      <p:cViewPr varScale="1">
        <p:scale>
          <a:sx n="69" d="100"/>
          <a:sy n="69" d="100"/>
        </p:scale>
        <p:origin x="70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4B2D83-754D-4288-B06C-86833B87D15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uk-UA"/>
        </a:p>
      </dgm:t>
    </dgm:pt>
    <dgm:pt modelId="{AC0E9526-79FC-4932-ADCE-C60D9696600D}">
      <dgm:prSet phldrT="[Текст]"/>
      <dgm:spPr/>
      <dgm:t>
        <a:bodyPr/>
        <a:lstStyle/>
        <a:p>
          <a:r>
            <a:rPr lang="uk-UA" dirty="0" smtClean="0"/>
            <a:t>Джерела отримання інформації</a:t>
          </a:r>
          <a:endParaRPr lang="uk-UA" dirty="0"/>
        </a:p>
      </dgm:t>
    </dgm:pt>
    <dgm:pt modelId="{6150D84E-D898-4A6D-B60F-35AD8794C66D}" type="parTrans" cxnId="{5037A23E-E1B3-41E3-BD56-2E3C745BF0E4}">
      <dgm:prSet/>
      <dgm:spPr/>
      <dgm:t>
        <a:bodyPr/>
        <a:lstStyle/>
        <a:p>
          <a:endParaRPr lang="uk-UA"/>
        </a:p>
      </dgm:t>
    </dgm:pt>
    <dgm:pt modelId="{6F9BD523-4D20-4B59-8118-250EB177E7F5}" type="sibTrans" cxnId="{5037A23E-E1B3-41E3-BD56-2E3C745BF0E4}">
      <dgm:prSet/>
      <dgm:spPr/>
      <dgm:t>
        <a:bodyPr/>
        <a:lstStyle/>
        <a:p>
          <a:endParaRPr lang="uk-UA"/>
        </a:p>
      </dgm:t>
    </dgm:pt>
    <dgm:pt modelId="{CEAB15FB-50A6-438C-BE4D-3466E1E0002A}">
      <dgm:prSet phldrT="[Текст]"/>
      <dgm:spPr/>
      <dgm:t>
        <a:bodyPr/>
        <a:lstStyle/>
        <a:p>
          <a:r>
            <a:rPr lang="uk-UA" b="1" dirty="0" smtClean="0"/>
            <a:t>Спостереження за діяльністю вчителя</a:t>
          </a:r>
          <a:endParaRPr lang="uk-UA" b="1" dirty="0"/>
        </a:p>
      </dgm:t>
    </dgm:pt>
    <dgm:pt modelId="{C91B7992-58A7-4BDC-B923-A516BC1F992F}" type="parTrans" cxnId="{9786FD23-7841-4216-8F43-FE0E519F6453}">
      <dgm:prSet/>
      <dgm:spPr/>
      <dgm:t>
        <a:bodyPr/>
        <a:lstStyle/>
        <a:p>
          <a:endParaRPr lang="uk-UA"/>
        </a:p>
      </dgm:t>
    </dgm:pt>
    <dgm:pt modelId="{DB67B39B-327D-476A-A92D-6AA6E365F6CF}" type="sibTrans" cxnId="{9786FD23-7841-4216-8F43-FE0E519F6453}">
      <dgm:prSet/>
      <dgm:spPr/>
      <dgm:t>
        <a:bodyPr/>
        <a:lstStyle/>
        <a:p>
          <a:endParaRPr lang="uk-UA"/>
        </a:p>
      </dgm:t>
    </dgm:pt>
    <dgm:pt modelId="{E0682EC9-FFAB-476A-B98F-95187367C449}">
      <dgm:prSet phldrT="[Текст]"/>
      <dgm:spPr/>
      <dgm:t>
        <a:bodyPr/>
        <a:lstStyle/>
        <a:p>
          <a:r>
            <a:rPr lang="uk-UA" b="1" dirty="0" smtClean="0"/>
            <a:t>Відвідування уроків</a:t>
          </a:r>
          <a:endParaRPr lang="uk-UA" b="1" dirty="0"/>
        </a:p>
      </dgm:t>
    </dgm:pt>
    <dgm:pt modelId="{335821FD-29A2-4904-9876-E64DBCAD51A5}" type="parTrans" cxnId="{5B1720D1-5CB9-4A8D-8AEA-F991EEEB31D6}">
      <dgm:prSet/>
      <dgm:spPr/>
      <dgm:t>
        <a:bodyPr/>
        <a:lstStyle/>
        <a:p>
          <a:endParaRPr lang="uk-UA"/>
        </a:p>
      </dgm:t>
    </dgm:pt>
    <dgm:pt modelId="{BE4F3129-FCE2-4E83-9929-B5509793F19F}" type="sibTrans" cxnId="{5B1720D1-5CB9-4A8D-8AEA-F991EEEB31D6}">
      <dgm:prSet/>
      <dgm:spPr/>
      <dgm:t>
        <a:bodyPr/>
        <a:lstStyle/>
        <a:p>
          <a:endParaRPr lang="uk-UA"/>
        </a:p>
      </dgm:t>
    </dgm:pt>
    <dgm:pt modelId="{5E4F9CA9-E268-4D2D-927F-98E9FCB621AB}">
      <dgm:prSet phldrT="[Текст]"/>
      <dgm:spPr/>
      <dgm:t>
        <a:bodyPr/>
        <a:lstStyle/>
        <a:p>
          <a:r>
            <a:rPr lang="uk-UA" b="1" dirty="0" smtClean="0"/>
            <a:t>Бесіда (інтерв’ю) з учителем</a:t>
          </a:r>
          <a:endParaRPr lang="uk-UA" dirty="0"/>
        </a:p>
      </dgm:t>
    </dgm:pt>
    <dgm:pt modelId="{BC576AC8-6118-48B9-95D6-B06DA0F25287}" type="parTrans" cxnId="{B785B9AF-DF17-4986-94BC-332A22A1F43C}">
      <dgm:prSet/>
      <dgm:spPr/>
      <dgm:t>
        <a:bodyPr/>
        <a:lstStyle/>
        <a:p>
          <a:endParaRPr lang="uk-UA"/>
        </a:p>
      </dgm:t>
    </dgm:pt>
    <dgm:pt modelId="{C952ADDE-81AD-4460-B5A0-3B5533E858BC}" type="sibTrans" cxnId="{B785B9AF-DF17-4986-94BC-332A22A1F43C}">
      <dgm:prSet/>
      <dgm:spPr/>
      <dgm:t>
        <a:bodyPr/>
        <a:lstStyle/>
        <a:p>
          <a:endParaRPr lang="uk-UA"/>
        </a:p>
      </dgm:t>
    </dgm:pt>
    <dgm:pt modelId="{84516B13-0437-41F4-9381-3012143F1EAC}">
      <dgm:prSet/>
      <dgm:spPr/>
      <dgm:t>
        <a:bodyPr/>
        <a:lstStyle/>
        <a:p>
          <a:r>
            <a:rPr lang="uk-UA" b="1" smtClean="0"/>
            <a:t>Бесіда з директором, заступником</a:t>
          </a:r>
          <a:endParaRPr lang="uk-UA"/>
        </a:p>
      </dgm:t>
    </dgm:pt>
    <dgm:pt modelId="{EA2BCE62-432B-4CE9-BC1E-47ED66247F1E}" type="parTrans" cxnId="{55E1A185-ECBD-4873-9C59-8CF344EEE70F}">
      <dgm:prSet/>
      <dgm:spPr/>
      <dgm:t>
        <a:bodyPr/>
        <a:lstStyle/>
        <a:p>
          <a:endParaRPr lang="uk-UA"/>
        </a:p>
      </dgm:t>
    </dgm:pt>
    <dgm:pt modelId="{DB923BF0-C4DE-4C14-844E-F81065CE6C15}" type="sibTrans" cxnId="{55E1A185-ECBD-4873-9C59-8CF344EEE70F}">
      <dgm:prSet/>
      <dgm:spPr/>
      <dgm:t>
        <a:bodyPr/>
        <a:lstStyle/>
        <a:p>
          <a:endParaRPr lang="uk-UA"/>
        </a:p>
      </dgm:t>
    </dgm:pt>
    <dgm:pt modelId="{006D1313-184F-44BC-83D7-CF8E21A3E051}" type="pres">
      <dgm:prSet presAssocID="{2D4B2D83-754D-4288-B06C-86833B87D153}" presName="Name0" presStyleCnt="0">
        <dgm:presLayoutVars>
          <dgm:chPref val="1"/>
          <dgm:dir/>
          <dgm:animOne val="branch"/>
          <dgm:animLvl val="lvl"/>
          <dgm:resizeHandles val="exact"/>
        </dgm:presLayoutVars>
      </dgm:prSet>
      <dgm:spPr/>
      <dgm:t>
        <a:bodyPr/>
        <a:lstStyle/>
        <a:p>
          <a:endParaRPr lang="uk-UA"/>
        </a:p>
      </dgm:t>
    </dgm:pt>
    <dgm:pt modelId="{4D38517B-D79D-45F4-8D76-5D21FCF0170B}" type="pres">
      <dgm:prSet presAssocID="{AC0E9526-79FC-4932-ADCE-C60D9696600D}" presName="root1" presStyleCnt="0"/>
      <dgm:spPr/>
    </dgm:pt>
    <dgm:pt modelId="{3D1248A0-7204-425E-8A1E-A854E531A0BA}" type="pres">
      <dgm:prSet presAssocID="{AC0E9526-79FC-4932-ADCE-C60D9696600D}" presName="LevelOneTextNode" presStyleLbl="node0" presStyleIdx="0" presStyleCnt="1">
        <dgm:presLayoutVars>
          <dgm:chPref val="3"/>
        </dgm:presLayoutVars>
      </dgm:prSet>
      <dgm:spPr/>
      <dgm:t>
        <a:bodyPr/>
        <a:lstStyle/>
        <a:p>
          <a:endParaRPr lang="uk-UA"/>
        </a:p>
      </dgm:t>
    </dgm:pt>
    <dgm:pt modelId="{72EF87E8-B7CB-48AD-B00C-667059B25277}" type="pres">
      <dgm:prSet presAssocID="{AC0E9526-79FC-4932-ADCE-C60D9696600D}" presName="level2hierChild" presStyleCnt="0"/>
      <dgm:spPr/>
    </dgm:pt>
    <dgm:pt modelId="{E1E2CD52-75E8-4610-A9CF-D96A7D398F95}" type="pres">
      <dgm:prSet presAssocID="{C91B7992-58A7-4BDC-B923-A516BC1F992F}" presName="conn2-1" presStyleLbl="parChTrans1D2" presStyleIdx="0" presStyleCnt="4"/>
      <dgm:spPr/>
      <dgm:t>
        <a:bodyPr/>
        <a:lstStyle/>
        <a:p>
          <a:endParaRPr lang="uk-UA"/>
        </a:p>
      </dgm:t>
    </dgm:pt>
    <dgm:pt modelId="{BBEA2056-AF7D-4E97-AB94-77FC4DC12EF2}" type="pres">
      <dgm:prSet presAssocID="{C91B7992-58A7-4BDC-B923-A516BC1F992F}" presName="connTx" presStyleLbl="parChTrans1D2" presStyleIdx="0" presStyleCnt="4"/>
      <dgm:spPr/>
      <dgm:t>
        <a:bodyPr/>
        <a:lstStyle/>
        <a:p>
          <a:endParaRPr lang="uk-UA"/>
        </a:p>
      </dgm:t>
    </dgm:pt>
    <dgm:pt modelId="{000EB941-2D55-4D4D-9323-ED211913F948}" type="pres">
      <dgm:prSet presAssocID="{CEAB15FB-50A6-438C-BE4D-3466E1E0002A}" presName="root2" presStyleCnt="0"/>
      <dgm:spPr/>
    </dgm:pt>
    <dgm:pt modelId="{AE481AB2-D00F-4CDC-887A-F430BE9900BF}" type="pres">
      <dgm:prSet presAssocID="{CEAB15FB-50A6-438C-BE4D-3466E1E0002A}" presName="LevelTwoTextNode" presStyleLbl="node2" presStyleIdx="0" presStyleCnt="4" custScaleX="145722">
        <dgm:presLayoutVars>
          <dgm:chPref val="3"/>
        </dgm:presLayoutVars>
      </dgm:prSet>
      <dgm:spPr/>
      <dgm:t>
        <a:bodyPr/>
        <a:lstStyle/>
        <a:p>
          <a:endParaRPr lang="uk-UA"/>
        </a:p>
      </dgm:t>
    </dgm:pt>
    <dgm:pt modelId="{9EF27598-46B1-41B7-A588-27AA32A38D3E}" type="pres">
      <dgm:prSet presAssocID="{CEAB15FB-50A6-438C-BE4D-3466E1E0002A}" presName="level3hierChild" presStyleCnt="0"/>
      <dgm:spPr/>
    </dgm:pt>
    <dgm:pt modelId="{0C4ACB91-24C8-49D8-9F48-66FF6AF4DB40}" type="pres">
      <dgm:prSet presAssocID="{335821FD-29A2-4904-9876-E64DBCAD51A5}" presName="conn2-1" presStyleLbl="parChTrans1D2" presStyleIdx="1" presStyleCnt="4"/>
      <dgm:spPr/>
      <dgm:t>
        <a:bodyPr/>
        <a:lstStyle/>
        <a:p>
          <a:endParaRPr lang="uk-UA"/>
        </a:p>
      </dgm:t>
    </dgm:pt>
    <dgm:pt modelId="{D2CEF9BC-D41B-46B4-B119-1E307C5DD120}" type="pres">
      <dgm:prSet presAssocID="{335821FD-29A2-4904-9876-E64DBCAD51A5}" presName="connTx" presStyleLbl="parChTrans1D2" presStyleIdx="1" presStyleCnt="4"/>
      <dgm:spPr/>
      <dgm:t>
        <a:bodyPr/>
        <a:lstStyle/>
        <a:p>
          <a:endParaRPr lang="uk-UA"/>
        </a:p>
      </dgm:t>
    </dgm:pt>
    <dgm:pt modelId="{CBD9C5D1-9089-49D5-9B36-0EDFC97D2E39}" type="pres">
      <dgm:prSet presAssocID="{E0682EC9-FFAB-476A-B98F-95187367C449}" presName="root2" presStyleCnt="0"/>
      <dgm:spPr/>
    </dgm:pt>
    <dgm:pt modelId="{52A3F9AE-6F17-49A4-907C-6E5C49A543F8}" type="pres">
      <dgm:prSet presAssocID="{E0682EC9-FFAB-476A-B98F-95187367C449}" presName="LevelTwoTextNode" presStyleLbl="node2" presStyleIdx="1" presStyleCnt="4" custScaleX="143963">
        <dgm:presLayoutVars>
          <dgm:chPref val="3"/>
        </dgm:presLayoutVars>
      </dgm:prSet>
      <dgm:spPr/>
      <dgm:t>
        <a:bodyPr/>
        <a:lstStyle/>
        <a:p>
          <a:endParaRPr lang="uk-UA"/>
        </a:p>
      </dgm:t>
    </dgm:pt>
    <dgm:pt modelId="{4DC373CA-1B22-487C-A238-839B1D9FAF9F}" type="pres">
      <dgm:prSet presAssocID="{E0682EC9-FFAB-476A-B98F-95187367C449}" presName="level3hierChild" presStyleCnt="0"/>
      <dgm:spPr/>
    </dgm:pt>
    <dgm:pt modelId="{17ED363C-F77C-473D-A52D-1F89C2B63CEA}" type="pres">
      <dgm:prSet presAssocID="{BC576AC8-6118-48B9-95D6-B06DA0F25287}" presName="conn2-1" presStyleLbl="parChTrans1D2" presStyleIdx="2" presStyleCnt="4"/>
      <dgm:spPr/>
      <dgm:t>
        <a:bodyPr/>
        <a:lstStyle/>
        <a:p>
          <a:endParaRPr lang="uk-UA"/>
        </a:p>
      </dgm:t>
    </dgm:pt>
    <dgm:pt modelId="{D495C226-0DAF-4E9C-9FA0-5F7A9BC1B204}" type="pres">
      <dgm:prSet presAssocID="{BC576AC8-6118-48B9-95D6-B06DA0F25287}" presName="connTx" presStyleLbl="parChTrans1D2" presStyleIdx="2" presStyleCnt="4"/>
      <dgm:spPr/>
      <dgm:t>
        <a:bodyPr/>
        <a:lstStyle/>
        <a:p>
          <a:endParaRPr lang="uk-UA"/>
        </a:p>
      </dgm:t>
    </dgm:pt>
    <dgm:pt modelId="{EFCE11A8-EE75-4837-9EE5-DD2A7D955B72}" type="pres">
      <dgm:prSet presAssocID="{5E4F9CA9-E268-4D2D-927F-98E9FCB621AB}" presName="root2" presStyleCnt="0"/>
      <dgm:spPr/>
    </dgm:pt>
    <dgm:pt modelId="{220D4AF5-994E-418E-8BC7-C17F361A4E6C}" type="pres">
      <dgm:prSet presAssocID="{5E4F9CA9-E268-4D2D-927F-98E9FCB621AB}" presName="LevelTwoTextNode" presStyleLbl="node2" presStyleIdx="2" presStyleCnt="4" custScaleX="146895">
        <dgm:presLayoutVars>
          <dgm:chPref val="3"/>
        </dgm:presLayoutVars>
      </dgm:prSet>
      <dgm:spPr/>
      <dgm:t>
        <a:bodyPr/>
        <a:lstStyle/>
        <a:p>
          <a:endParaRPr lang="uk-UA"/>
        </a:p>
      </dgm:t>
    </dgm:pt>
    <dgm:pt modelId="{07F6524B-25F6-4C6B-BDB3-85D8B4D9369C}" type="pres">
      <dgm:prSet presAssocID="{5E4F9CA9-E268-4D2D-927F-98E9FCB621AB}" presName="level3hierChild" presStyleCnt="0"/>
      <dgm:spPr/>
    </dgm:pt>
    <dgm:pt modelId="{FC77B513-43FA-4796-B6E9-B887C5BA1A50}" type="pres">
      <dgm:prSet presAssocID="{EA2BCE62-432B-4CE9-BC1E-47ED66247F1E}" presName="conn2-1" presStyleLbl="parChTrans1D2" presStyleIdx="3" presStyleCnt="4"/>
      <dgm:spPr/>
      <dgm:t>
        <a:bodyPr/>
        <a:lstStyle/>
        <a:p>
          <a:endParaRPr lang="uk-UA"/>
        </a:p>
      </dgm:t>
    </dgm:pt>
    <dgm:pt modelId="{AE854AB1-C836-4588-854D-8C6811A585E5}" type="pres">
      <dgm:prSet presAssocID="{EA2BCE62-432B-4CE9-BC1E-47ED66247F1E}" presName="connTx" presStyleLbl="parChTrans1D2" presStyleIdx="3" presStyleCnt="4"/>
      <dgm:spPr/>
      <dgm:t>
        <a:bodyPr/>
        <a:lstStyle/>
        <a:p>
          <a:endParaRPr lang="uk-UA"/>
        </a:p>
      </dgm:t>
    </dgm:pt>
    <dgm:pt modelId="{BFCDA365-5AE6-4AD0-898D-4E47C35C9EB4}" type="pres">
      <dgm:prSet presAssocID="{84516B13-0437-41F4-9381-3012143F1EAC}" presName="root2" presStyleCnt="0"/>
      <dgm:spPr/>
    </dgm:pt>
    <dgm:pt modelId="{881D1804-578A-4E1A-A428-FF4CB4BD90B0}" type="pres">
      <dgm:prSet presAssocID="{84516B13-0437-41F4-9381-3012143F1EAC}" presName="LevelTwoTextNode" presStyleLbl="node2" presStyleIdx="3" presStyleCnt="4" custScaleX="147482">
        <dgm:presLayoutVars>
          <dgm:chPref val="3"/>
        </dgm:presLayoutVars>
      </dgm:prSet>
      <dgm:spPr/>
      <dgm:t>
        <a:bodyPr/>
        <a:lstStyle/>
        <a:p>
          <a:endParaRPr lang="uk-UA"/>
        </a:p>
      </dgm:t>
    </dgm:pt>
    <dgm:pt modelId="{CAAAE794-CCBE-4617-8616-4676FCB35345}" type="pres">
      <dgm:prSet presAssocID="{84516B13-0437-41F4-9381-3012143F1EAC}" presName="level3hierChild" presStyleCnt="0"/>
      <dgm:spPr/>
    </dgm:pt>
  </dgm:ptLst>
  <dgm:cxnLst>
    <dgm:cxn modelId="{B785B9AF-DF17-4986-94BC-332A22A1F43C}" srcId="{AC0E9526-79FC-4932-ADCE-C60D9696600D}" destId="{5E4F9CA9-E268-4D2D-927F-98E9FCB621AB}" srcOrd="2" destOrd="0" parTransId="{BC576AC8-6118-48B9-95D6-B06DA0F25287}" sibTransId="{C952ADDE-81AD-4460-B5A0-3B5533E858BC}"/>
    <dgm:cxn modelId="{34F4F259-1CEF-4D03-881F-89E18DB5D50C}" type="presOf" srcId="{EA2BCE62-432B-4CE9-BC1E-47ED66247F1E}" destId="{FC77B513-43FA-4796-B6E9-B887C5BA1A50}" srcOrd="0" destOrd="0" presId="urn:microsoft.com/office/officeart/2008/layout/HorizontalMultiLevelHierarchy"/>
    <dgm:cxn modelId="{467A7410-6CC3-4D19-99B5-5D798CFC9636}" type="presOf" srcId="{5E4F9CA9-E268-4D2D-927F-98E9FCB621AB}" destId="{220D4AF5-994E-418E-8BC7-C17F361A4E6C}" srcOrd="0" destOrd="0" presId="urn:microsoft.com/office/officeart/2008/layout/HorizontalMultiLevelHierarchy"/>
    <dgm:cxn modelId="{1A80C843-FEFF-497A-960E-F09A3FACF555}" type="presOf" srcId="{C91B7992-58A7-4BDC-B923-A516BC1F992F}" destId="{E1E2CD52-75E8-4610-A9CF-D96A7D398F95}" srcOrd="0" destOrd="0" presId="urn:microsoft.com/office/officeart/2008/layout/HorizontalMultiLevelHierarchy"/>
    <dgm:cxn modelId="{89CF7B04-C749-4F2C-A0C9-F1BB00D59F79}" type="presOf" srcId="{2D4B2D83-754D-4288-B06C-86833B87D153}" destId="{006D1313-184F-44BC-83D7-CF8E21A3E051}" srcOrd="0" destOrd="0" presId="urn:microsoft.com/office/officeart/2008/layout/HorizontalMultiLevelHierarchy"/>
    <dgm:cxn modelId="{69975BEC-837C-434C-B120-91609B09F196}" type="presOf" srcId="{E0682EC9-FFAB-476A-B98F-95187367C449}" destId="{52A3F9AE-6F17-49A4-907C-6E5C49A543F8}" srcOrd="0" destOrd="0" presId="urn:microsoft.com/office/officeart/2008/layout/HorizontalMultiLevelHierarchy"/>
    <dgm:cxn modelId="{DCC62BAA-E75A-4903-9E2C-A4F5F4F718BA}" type="presOf" srcId="{C91B7992-58A7-4BDC-B923-A516BC1F992F}" destId="{BBEA2056-AF7D-4E97-AB94-77FC4DC12EF2}" srcOrd="1" destOrd="0" presId="urn:microsoft.com/office/officeart/2008/layout/HorizontalMultiLevelHierarchy"/>
    <dgm:cxn modelId="{5B1720D1-5CB9-4A8D-8AEA-F991EEEB31D6}" srcId="{AC0E9526-79FC-4932-ADCE-C60D9696600D}" destId="{E0682EC9-FFAB-476A-B98F-95187367C449}" srcOrd="1" destOrd="0" parTransId="{335821FD-29A2-4904-9876-E64DBCAD51A5}" sibTransId="{BE4F3129-FCE2-4E83-9929-B5509793F19F}"/>
    <dgm:cxn modelId="{1508FA1D-5EE4-4251-B609-10F0CE447731}" type="presOf" srcId="{84516B13-0437-41F4-9381-3012143F1EAC}" destId="{881D1804-578A-4E1A-A428-FF4CB4BD90B0}" srcOrd="0" destOrd="0" presId="urn:microsoft.com/office/officeart/2008/layout/HorizontalMultiLevelHierarchy"/>
    <dgm:cxn modelId="{55E1A185-ECBD-4873-9C59-8CF344EEE70F}" srcId="{AC0E9526-79FC-4932-ADCE-C60D9696600D}" destId="{84516B13-0437-41F4-9381-3012143F1EAC}" srcOrd="3" destOrd="0" parTransId="{EA2BCE62-432B-4CE9-BC1E-47ED66247F1E}" sibTransId="{DB923BF0-C4DE-4C14-844E-F81065CE6C15}"/>
    <dgm:cxn modelId="{987C0850-4A0A-4B30-BBDA-E5CEFDF796EE}" type="presOf" srcId="{BC576AC8-6118-48B9-95D6-B06DA0F25287}" destId="{D495C226-0DAF-4E9C-9FA0-5F7A9BC1B204}" srcOrd="1" destOrd="0" presId="urn:microsoft.com/office/officeart/2008/layout/HorizontalMultiLevelHierarchy"/>
    <dgm:cxn modelId="{076B3298-723B-4693-B15A-F753974229C1}" type="presOf" srcId="{AC0E9526-79FC-4932-ADCE-C60D9696600D}" destId="{3D1248A0-7204-425E-8A1E-A854E531A0BA}" srcOrd="0" destOrd="0" presId="urn:microsoft.com/office/officeart/2008/layout/HorizontalMultiLevelHierarchy"/>
    <dgm:cxn modelId="{E3A32F3E-C8C0-4FF1-A987-9FF33DC81E16}" type="presOf" srcId="{CEAB15FB-50A6-438C-BE4D-3466E1E0002A}" destId="{AE481AB2-D00F-4CDC-887A-F430BE9900BF}" srcOrd="0" destOrd="0" presId="urn:microsoft.com/office/officeart/2008/layout/HorizontalMultiLevelHierarchy"/>
    <dgm:cxn modelId="{6BFE8FD0-20D5-49BD-B78F-05339B1FA769}" type="presOf" srcId="{EA2BCE62-432B-4CE9-BC1E-47ED66247F1E}" destId="{AE854AB1-C836-4588-854D-8C6811A585E5}" srcOrd="1" destOrd="0" presId="urn:microsoft.com/office/officeart/2008/layout/HorizontalMultiLevelHierarchy"/>
    <dgm:cxn modelId="{9786FD23-7841-4216-8F43-FE0E519F6453}" srcId="{AC0E9526-79FC-4932-ADCE-C60D9696600D}" destId="{CEAB15FB-50A6-438C-BE4D-3466E1E0002A}" srcOrd="0" destOrd="0" parTransId="{C91B7992-58A7-4BDC-B923-A516BC1F992F}" sibTransId="{DB67B39B-327D-476A-A92D-6AA6E365F6CF}"/>
    <dgm:cxn modelId="{5037A23E-E1B3-41E3-BD56-2E3C745BF0E4}" srcId="{2D4B2D83-754D-4288-B06C-86833B87D153}" destId="{AC0E9526-79FC-4932-ADCE-C60D9696600D}" srcOrd="0" destOrd="0" parTransId="{6150D84E-D898-4A6D-B60F-35AD8794C66D}" sibTransId="{6F9BD523-4D20-4B59-8118-250EB177E7F5}"/>
    <dgm:cxn modelId="{8F64FC3A-9DCB-4B2C-9F28-F559F285B74B}" type="presOf" srcId="{335821FD-29A2-4904-9876-E64DBCAD51A5}" destId="{D2CEF9BC-D41B-46B4-B119-1E307C5DD120}" srcOrd="1" destOrd="0" presId="urn:microsoft.com/office/officeart/2008/layout/HorizontalMultiLevelHierarchy"/>
    <dgm:cxn modelId="{74772406-D4AE-4857-BED0-EEF21C183215}" type="presOf" srcId="{335821FD-29A2-4904-9876-E64DBCAD51A5}" destId="{0C4ACB91-24C8-49D8-9F48-66FF6AF4DB40}" srcOrd="0" destOrd="0" presId="urn:microsoft.com/office/officeart/2008/layout/HorizontalMultiLevelHierarchy"/>
    <dgm:cxn modelId="{FFAA5634-435A-4800-882F-C2761BD3C774}" type="presOf" srcId="{BC576AC8-6118-48B9-95D6-B06DA0F25287}" destId="{17ED363C-F77C-473D-A52D-1F89C2B63CEA}" srcOrd="0" destOrd="0" presId="urn:microsoft.com/office/officeart/2008/layout/HorizontalMultiLevelHierarchy"/>
    <dgm:cxn modelId="{57C636D3-9BC0-4BFE-8FE7-05B715CAEE11}" type="presParOf" srcId="{006D1313-184F-44BC-83D7-CF8E21A3E051}" destId="{4D38517B-D79D-45F4-8D76-5D21FCF0170B}" srcOrd="0" destOrd="0" presId="urn:microsoft.com/office/officeart/2008/layout/HorizontalMultiLevelHierarchy"/>
    <dgm:cxn modelId="{898DC42D-9C7D-4D88-855A-62881902BC73}" type="presParOf" srcId="{4D38517B-D79D-45F4-8D76-5D21FCF0170B}" destId="{3D1248A0-7204-425E-8A1E-A854E531A0BA}" srcOrd="0" destOrd="0" presId="urn:microsoft.com/office/officeart/2008/layout/HorizontalMultiLevelHierarchy"/>
    <dgm:cxn modelId="{A61E2184-F4FD-4F9C-A1C9-94244A98F92B}" type="presParOf" srcId="{4D38517B-D79D-45F4-8D76-5D21FCF0170B}" destId="{72EF87E8-B7CB-48AD-B00C-667059B25277}" srcOrd="1" destOrd="0" presId="urn:microsoft.com/office/officeart/2008/layout/HorizontalMultiLevelHierarchy"/>
    <dgm:cxn modelId="{DA964826-910C-4899-A561-0ED10FAD6A08}" type="presParOf" srcId="{72EF87E8-B7CB-48AD-B00C-667059B25277}" destId="{E1E2CD52-75E8-4610-A9CF-D96A7D398F95}" srcOrd="0" destOrd="0" presId="urn:microsoft.com/office/officeart/2008/layout/HorizontalMultiLevelHierarchy"/>
    <dgm:cxn modelId="{95F1D1BE-68D0-4B58-8F8A-30A089104E0C}" type="presParOf" srcId="{E1E2CD52-75E8-4610-A9CF-D96A7D398F95}" destId="{BBEA2056-AF7D-4E97-AB94-77FC4DC12EF2}" srcOrd="0" destOrd="0" presId="urn:microsoft.com/office/officeart/2008/layout/HorizontalMultiLevelHierarchy"/>
    <dgm:cxn modelId="{8E402E11-0AE1-4D4C-BEB7-1CBA008E3E2D}" type="presParOf" srcId="{72EF87E8-B7CB-48AD-B00C-667059B25277}" destId="{000EB941-2D55-4D4D-9323-ED211913F948}" srcOrd="1" destOrd="0" presId="urn:microsoft.com/office/officeart/2008/layout/HorizontalMultiLevelHierarchy"/>
    <dgm:cxn modelId="{4E89C13D-AAE3-427A-A46D-3F95AE12DFC1}" type="presParOf" srcId="{000EB941-2D55-4D4D-9323-ED211913F948}" destId="{AE481AB2-D00F-4CDC-887A-F430BE9900BF}" srcOrd="0" destOrd="0" presId="urn:microsoft.com/office/officeart/2008/layout/HorizontalMultiLevelHierarchy"/>
    <dgm:cxn modelId="{D1434C3D-007B-4C8A-A095-228225CA520F}" type="presParOf" srcId="{000EB941-2D55-4D4D-9323-ED211913F948}" destId="{9EF27598-46B1-41B7-A588-27AA32A38D3E}" srcOrd="1" destOrd="0" presId="urn:microsoft.com/office/officeart/2008/layout/HorizontalMultiLevelHierarchy"/>
    <dgm:cxn modelId="{ACB2C9F8-3C92-4935-940B-0A223C9CEA6C}" type="presParOf" srcId="{72EF87E8-B7CB-48AD-B00C-667059B25277}" destId="{0C4ACB91-24C8-49D8-9F48-66FF6AF4DB40}" srcOrd="2" destOrd="0" presId="urn:microsoft.com/office/officeart/2008/layout/HorizontalMultiLevelHierarchy"/>
    <dgm:cxn modelId="{B94BE503-4710-4850-8995-187F098BDA2E}" type="presParOf" srcId="{0C4ACB91-24C8-49D8-9F48-66FF6AF4DB40}" destId="{D2CEF9BC-D41B-46B4-B119-1E307C5DD120}" srcOrd="0" destOrd="0" presId="urn:microsoft.com/office/officeart/2008/layout/HorizontalMultiLevelHierarchy"/>
    <dgm:cxn modelId="{BC2C5D48-B399-4C64-811E-6E3F12BE278D}" type="presParOf" srcId="{72EF87E8-B7CB-48AD-B00C-667059B25277}" destId="{CBD9C5D1-9089-49D5-9B36-0EDFC97D2E39}" srcOrd="3" destOrd="0" presId="urn:microsoft.com/office/officeart/2008/layout/HorizontalMultiLevelHierarchy"/>
    <dgm:cxn modelId="{5DB69CFC-73C0-4719-A71D-0042E1D3288A}" type="presParOf" srcId="{CBD9C5D1-9089-49D5-9B36-0EDFC97D2E39}" destId="{52A3F9AE-6F17-49A4-907C-6E5C49A543F8}" srcOrd="0" destOrd="0" presId="urn:microsoft.com/office/officeart/2008/layout/HorizontalMultiLevelHierarchy"/>
    <dgm:cxn modelId="{D88A3DCF-C5ED-4FC0-B695-2A8028DCCBD9}" type="presParOf" srcId="{CBD9C5D1-9089-49D5-9B36-0EDFC97D2E39}" destId="{4DC373CA-1B22-487C-A238-839B1D9FAF9F}" srcOrd="1" destOrd="0" presId="urn:microsoft.com/office/officeart/2008/layout/HorizontalMultiLevelHierarchy"/>
    <dgm:cxn modelId="{596F7036-7638-4A24-9530-2C6738379FC3}" type="presParOf" srcId="{72EF87E8-B7CB-48AD-B00C-667059B25277}" destId="{17ED363C-F77C-473D-A52D-1F89C2B63CEA}" srcOrd="4" destOrd="0" presId="urn:microsoft.com/office/officeart/2008/layout/HorizontalMultiLevelHierarchy"/>
    <dgm:cxn modelId="{A617081D-428F-4E50-A678-170ABE713971}" type="presParOf" srcId="{17ED363C-F77C-473D-A52D-1F89C2B63CEA}" destId="{D495C226-0DAF-4E9C-9FA0-5F7A9BC1B204}" srcOrd="0" destOrd="0" presId="urn:microsoft.com/office/officeart/2008/layout/HorizontalMultiLevelHierarchy"/>
    <dgm:cxn modelId="{E20BC3E4-FD8A-464A-8B49-CAFA5D59239D}" type="presParOf" srcId="{72EF87E8-B7CB-48AD-B00C-667059B25277}" destId="{EFCE11A8-EE75-4837-9EE5-DD2A7D955B72}" srcOrd="5" destOrd="0" presId="urn:microsoft.com/office/officeart/2008/layout/HorizontalMultiLevelHierarchy"/>
    <dgm:cxn modelId="{9596772D-E0F9-45B2-810C-11DC54722D37}" type="presParOf" srcId="{EFCE11A8-EE75-4837-9EE5-DD2A7D955B72}" destId="{220D4AF5-994E-418E-8BC7-C17F361A4E6C}" srcOrd="0" destOrd="0" presId="urn:microsoft.com/office/officeart/2008/layout/HorizontalMultiLevelHierarchy"/>
    <dgm:cxn modelId="{D5F6FC82-1509-4D19-9B13-0AEC3E256404}" type="presParOf" srcId="{EFCE11A8-EE75-4837-9EE5-DD2A7D955B72}" destId="{07F6524B-25F6-4C6B-BDB3-85D8B4D9369C}" srcOrd="1" destOrd="0" presId="urn:microsoft.com/office/officeart/2008/layout/HorizontalMultiLevelHierarchy"/>
    <dgm:cxn modelId="{C67859EC-396A-48D3-AE1D-C02D10F77451}" type="presParOf" srcId="{72EF87E8-B7CB-48AD-B00C-667059B25277}" destId="{FC77B513-43FA-4796-B6E9-B887C5BA1A50}" srcOrd="6" destOrd="0" presId="urn:microsoft.com/office/officeart/2008/layout/HorizontalMultiLevelHierarchy"/>
    <dgm:cxn modelId="{403EB01A-FB8A-4BFE-AFF7-A6CF450ABD55}" type="presParOf" srcId="{FC77B513-43FA-4796-B6E9-B887C5BA1A50}" destId="{AE854AB1-C836-4588-854D-8C6811A585E5}" srcOrd="0" destOrd="0" presId="urn:microsoft.com/office/officeart/2008/layout/HorizontalMultiLevelHierarchy"/>
    <dgm:cxn modelId="{08A2FB03-1F51-41B5-971E-AEC969FF70EB}" type="presParOf" srcId="{72EF87E8-B7CB-48AD-B00C-667059B25277}" destId="{BFCDA365-5AE6-4AD0-898D-4E47C35C9EB4}" srcOrd="7" destOrd="0" presId="urn:microsoft.com/office/officeart/2008/layout/HorizontalMultiLevelHierarchy"/>
    <dgm:cxn modelId="{3239267C-6016-41E0-A9E5-B150EA70E41A}" type="presParOf" srcId="{BFCDA365-5AE6-4AD0-898D-4E47C35C9EB4}" destId="{881D1804-578A-4E1A-A428-FF4CB4BD90B0}" srcOrd="0" destOrd="0" presId="urn:microsoft.com/office/officeart/2008/layout/HorizontalMultiLevelHierarchy"/>
    <dgm:cxn modelId="{773F86D1-B2CC-4C15-AF99-88793BE7580C}" type="presParOf" srcId="{BFCDA365-5AE6-4AD0-898D-4E47C35C9EB4}" destId="{CAAAE794-CCBE-4617-8616-4676FCB3534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7B513-43FA-4796-B6E9-B887C5BA1A50}">
      <dsp:nvSpPr>
        <dsp:cNvPr id="0" name=""/>
        <dsp:cNvSpPr/>
      </dsp:nvSpPr>
      <dsp:spPr>
        <a:xfrm>
          <a:off x="2009554" y="2406385"/>
          <a:ext cx="599863" cy="1714549"/>
        </a:xfrm>
        <a:custGeom>
          <a:avLst/>
          <a:gdLst/>
          <a:ahLst/>
          <a:cxnLst/>
          <a:rect l="0" t="0" r="0" b="0"/>
          <a:pathLst>
            <a:path>
              <a:moveTo>
                <a:pt x="0" y="0"/>
              </a:moveTo>
              <a:lnTo>
                <a:pt x="299931" y="0"/>
              </a:lnTo>
              <a:lnTo>
                <a:pt x="299931" y="1714549"/>
              </a:lnTo>
              <a:lnTo>
                <a:pt x="599863" y="17145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uk-UA" sz="600" kern="1200"/>
        </a:p>
      </dsp:txBody>
      <dsp:txXfrm>
        <a:off x="2264074" y="3218248"/>
        <a:ext cx="90822" cy="90822"/>
      </dsp:txXfrm>
    </dsp:sp>
    <dsp:sp modelId="{17ED363C-F77C-473D-A52D-1F89C2B63CEA}">
      <dsp:nvSpPr>
        <dsp:cNvPr id="0" name=""/>
        <dsp:cNvSpPr/>
      </dsp:nvSpPr>
      <dsp:spPr>
        <a:xfrm>
          <a:off x="2009554" y="2406385"/>
          <a:ext cx="599863" cy="571516"/>
        </a:xfrm>
        <a:custGeom>
          <a:avLst/>
          <a:gdLst/>
          <a:ahLst/>
          <a:cxnLst/>
          <a:rect l="0" t="0" r="0" b="0"/>
          <a:pathLst>
            <a:path>
              <a:moveTo>
                <a:pt x="0" y="0"/>
              </a:moveTo>
              <a:lnTo>
                <a:pt x="299931" y="0"/>
              </a:lnTo>
              <a:lnTo>
                <a:pt x="299931" y="571516"/>
              </a:lnTo>
              <a:lnTo>
                <a:pt x="599863" y="571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2288772" y="2671429"/>
        <a:ext cx="41426" cy="41426"/>
      </dsp:txXfrm>
    </dsp:sp>
    <dsp:sp modelId="{0C4ACB91-24C8-49D8-9F48-66FF6AF4DB40}">
      <dsp:nvSpPr>
        <dsp:cNvPr id="0" name=""/>
        <dsp:cNvSpPr/>
      </dsp:nvSpPr>
      <dsp:spPr>
        <a:xfrm>
          <a:off x="2009554" y="1834868"/>
          <a:ext cx="599863" cy="571516"/>
        </a:xfrm>
        <a:custGeom>
          <a:avLst/>
          <a:gdLst/>
          <a:ahLst/>
          <a:cxnLst/>
          <a:rect l="0" t="0" r="0" b="0"/>
          <a:pathLst>
            <a:path>
              <a:moveTo>
                <a:pt x="0" y="571516"/>
              </a:moveTo>
              <a:lnTo>
                <a:pt x="299931" y="571516"/>
              </a:lnTo>
              <a:lnTo>
                <a:pt x="299931" y="0"/>
              </a:lnTo>
              <a:lnTo>
                <a:pt x="59986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2288772" y="2099913"/>
        <a:ext cx="41426" cy="41426"/>
      </dsp:txXfrm>
    </dsp:sp>
    <dsp:sp modelId="{E1E2CD52-75E8-4610-A9CF-D96A7D398F95}">
      <dsp:nvSpPr>
        <dsp:cNvPr id="0" name=""/>
        <dsp:cNvSpPr/>
      </dsp:nvSpPr>
      <dsp:spPr>
        <a:xfrm>
          <a:off x="2009554" y="691835"/>
          <a:ext cx="599863" cy="1714549"/>
        </a:xfrm>
        <a:custGeom>
          <a:avLst/>
          <a:gdLst/>
          <a:ahLst/>
          <a:cxnLst/>
          <a:rect l="0" t="0" r="0" b="0"/>
          <a:pathLst>
            <a:path>
              <a:moveTo>
                <a:pt x="0" y="1714549"/>
              </a:moveTo>
              <a:lnTo>
                <a:pt x="299931" y="1714549"/>
              </a:lnTo>
              <a:lnTo>
                <a:pt x="299931" y="0"/>
              </a:lnTo>
              <a:lnTo>
                <a:pt x="59986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uk-UA" sz="600" kern="1200"/>
        </a:p>
      </dsp:txBody>
      <dsp:txXfrm>
        <a:off x="2264074" y="1503698"/>
        <a:ext cx="90822" cy="90822"/>
      </dsp:txXfrm>
    </dsp:sp>
    <dsp:sp modelId="{3D1248A0-7204-425E-8A1E-A854E531A0BA}">
      <dsp:nvSpPr>
        <dsp:cNvPr id="0" name=""/>
        <dsp:cNvSpPr/>
      </dsp:nvSpPr>
      <dsp:spPr>
        <a:xfrm rot="16200000">
          <a:off x="-854044" y="1949171"/>
          <a:ext cx="4812770" cy="9144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uk-UA" sz="3300" kern="1200" dirty="0" smtClean="0"/>
            <a:t>Джерела отримання інформації</a:t>
          </a:r>
          <a:endParaRPr lang="uk-UA" sz="3300" kern="1200" dirty="0"/>
        </a:p>
      </dsp:txBody>
      <dsp:txXfrm>
        <a:off x="-854044" y="1949171"/>
        <a:ext cx="4812770" cy="914426"/>
      </dsp:txXfrm>
    </dsp:sp>
    <dsp:sp modelId="{AE481AB2-D00F-4CDC-887A-F430BE9900BF}">
      <dsp:nvSpPr>
        <dsp:cNvPr id="0" name=""/>
        <dsp:cNvSpPr/>
      </dsp:nvSpPr>
      <dsp:spPr>
        <a:xfrm>
          <a:off x="2609417" y="234622"/>
          <a:ext cx="4370666" cy="9144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uk-UA" sz="2500" b="1" kern="1200" dirty="0" smtClean="0"/>
            <a:t>Спостереження за діяльністю вчителя</a:t>
          </a:r>
          <a:endParaRPr lang="uk-UA" sz="2500" b="1" kern="1200" dirty="0"/>
        </a:p>
      </dsp:txBody>
      <dsp:txXfrm>
        <a:off x="2609417" y="234622"/>
        <a:ext cx="4370666" cy="914426"/>
      </dsp:txXfrm>
    </dsp:sp>
    <dsp:sp modelId="{52A3F9AE-6F17-49A4-907C-6E5C49A543F8}">
      <dsp:nvSpPr>
        <dsp:cNvPr id="0" name=""/>
        <dsp:cNvSpPr/>
      </dsp:nvSpPr>
      <dsp:spPr>
        <a:xfrm>
          <a:off x="2609417" y="1377655"/>
          <a:ext cx="4317908" cy="9144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uk-UA" sz="2500" b="1" kern="1200" dirty="0" smtClean="0"/>
            <a:t>Відвідування уроків</a:t>
          </a:r>
          <a:endParaRPr lang="uk-UA" sz="2500" b="1" kern="1200" dirty="0"/>
        </a:p>
      </dsp:txBody>
      <dsp:txXfrm>
        <a:off x="2609417" y="1377655"/>
        <a:ext cx="4317908" cy="914426"/>
      </dsp:txXfrm>
    </dsp:sp>
    <dsp:sp modelId="{220D4AF5-994E-418E-8BC7-C17F361A4E6C}">
      <dsp:nvSpPr>
        <dsp:cNvPr id="0" name=""/>
        <dsp:cNvSpPr/>
      </dsp:nvSpPr>
      <dsp:spPr>
        <a:xfrm>
          <a:off x="2609417" y="2520688"/>
          <a:ext cx="4405848" cy="9144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uk-UA" sz="2500" b="1" kern="1200" dirty="0" smtClean="0"/>
            <a:t>Бесіда (інтерв’ю) з учителем</a:t>
          </a:r>
          <a:endParaRPr lang="uk-UA" sz="2500" kern="1200" dirty="0"/>
        </a:p>
      </dsp:txBody>
      <dsp:txXfrm>
        <a:off x="2609417" y="2520688"/>
        <a:ext cx="4405848" cy="914426"/>
      </dsp:txXfrm>
    </dsp:sp>
    <dsp:sp modelId="{881D1804-578A-4E1A-A428-FF4CB4BD90B0}">
      <dsp:nvSpPr>
        <dsp:cNvPr id="0" name=""/>
        <dsp:cNvSpPr/>
      </dsp:nvSpPr>
      <dsp:spPr>
        <a:xfrm>
          <a:off x="2609417" y="3663721"/>
          <a:ext cx="4423454" cy="9144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kern="1200" smtClean="0"/>
            <a:t>Бесіда з директором, заступником</a:t>
          </a:r>
          <a:endParaRPr lang="uk-UA" sz="2400" kern="1200"/>
        </a:p>
      </dsp:txBody>
      <dsp:txXfrm>
        <a:off x="2609417" y="3663721"/>
        <a:ext cx="4423454" cy="91442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96537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272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4657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274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7504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52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0529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883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882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52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53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525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5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127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059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9965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912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25"/>
          <p:cNvSpPr txBox="1"/>
          <p:nvPr/>
        </p:nvSpPr>
        <p:spPr>
          <a:xfrm>
            <a:off x="712800" y="5352828"/>
            <a:ext cx="8871775" cy="12413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b="0" i="0" u="none" strike="noStrike" cap="none" baseline="30000" dirty="0" err="1">
                <a:solidFill>
                  <a:schemeClr val="lt1"/>
                </a:solidFill>
                <a:latin typeface="Arial"/>
                <a:ea typeface="Arial"/>
                <a:cs typeface="Arial"/>
                <a:sym typeface="Arial"/>
              </a:rPr>
              <a:t>Олена</a:t>
            </a:r>
            <a:r>
              <a:rPr lang="ru-RU" sz="2800" b="0" i="0" u="none" strike="noStrike" cap="none" baseline="30000" dirty="0">
                <a:solidFill>
                  <a:schemeClr val="lt1"/>
                </a:solidFill>
                <a:latin typeface="Arial"/>
                <a:ea typeface="Arial"/>
                <a:cs typeface="Arial"/>
                <a:sym typeface="Arial"/>
              </a:rPr>
              <a:t> </a:t>
            </a:r>
            <a:r>
              <a:rPr lang="ru-RU" sz="2800" b="0" i="0" u="none" strike="noStrike" cap="none" baseline="30000" dirty="0" err="1">
                <a:solidFill>
                  <a:schemeClr val="lt1"/>
                </a:solidFill>
                <a:latin typeface="Arial"/>
                <a:ea typeface="Arial"/>
                <a:cs typeface="Arial"/>
                <a:sym typeface="Arial"/>
              </a:rPr>
              <a:t>Ліннік</a:t>
            </a:r>
            <a:r>
              <a:rPr lang="ru-RU" sz="2800" b="0" i="0" u="none" strike="noStrike" cap="none" baseline="30000" dirty="0">
                <a:solidFill>
                  <a:schemeClr val="lt1"/>
                </a:solidFill>
                <a:latin typeface="Arial"/>
                <a:ea typeface="Arial"/>
                <a:cs typeface="Arial"/>
                <a:sym typeface="Arial"/>
              </a:rPr>
              <a:t> – МОН</a:t>
            </a:r>
            <a:endParaRPr dirty="0"/>
          </a:p>
          <a:p>
            <a:pPr marL="0" marR="0" lvl="0" indent="0" algn="l" rtl="0">
              <a:spcBef>
                <a:spcPts val="0"/>
              </a:spcBef>
              <a:spcAft>
                <a:spcPts val="0"/>
              </a:spcAft>
              <a:buNone/>
            </a:pPr>
            <a:r>
              <a:rPr lang="ru-RU" sz="2800" baseline="30000" dirty="0" err="1" smtClean="0">
                <a:solidFill>
                  <a:schemeClr val="lt1"/>
                </a:solidFill>
                <a:latin typeface="Arial"/>
                <a:ea typeface="Arial"/>
                <a:cs typeface="Arial"/>
                <a:sym typeface="Arial"/>
              </a:rPr>
              <a:t>Іван</a:t>
            </a:r>
            <a:r>
              <a:rPr lang="ru-RU" sz="2800" baseline="30000" dirty="0" smtClean="0">
                <a:solidFill>
                  <a:schemeClr val="lt1"/>
                </a:solidFill>
                <a:latin typeface="Arial"/>
                <a:ea typeface="Arial"/>
                <a:cs typeface="Arial"/>
                <a:sym typeface="Arial"/>
              </a:rPr>
              <a:t> </a:t>
            </a:r>
            <a:r>
              <a:rPr lang="ru-RU" sz="2800" baseline="30000" dirty="0" err="1">
                <a:solidFill>
                  <a:schemeClr val="lt1"/>
                </a:solidFill>
                <a:latin typeface="Arial"/>
                <a:ea typeface="Arial"/>
                <a:cs typeface="Arial"/>
                <a:sym typeface="Arial"/>
              </a:rPr>
              <a:t>Юрійчук</a:t>
            </a:r>
            <a:r>
              <a:rPr lang="ru-RU" sz="2800" baseline="30000" dirty="0">
                <a:solidFill>
                  <a:schemeClr val="lt1"/>
                </a:solidFill>
                <a:latin typeface="Arial"/>
                <a:ea typeface="Arial"/>
                <a:cs typeface="Arial"/>
                <a:sym typeface="Arial"/>
              </a:rPr>
              <a:t> - ДСЯО</a:t>
            </a:r>
            <a:endParaRPr sz="2800" baseline="30000" dirty="0">
              <a:solidFill>
                <a:schemeClr val="lt1"/>
              </a:solidFill>
              <a:latin typeface="Arial"/>
              <a:ea typeface="Arial"/>
              <a:cs typeface="Arial"/>
              <a:sym typeface="Arial"/>
            </a:endParaRPr>
          </a:p>
          <a:p>
            <a:pPr marL="0" marR="0" lvl="0" indent="0" algn="ctr" rtl="0">
              <a:spcBef>
                <a:spcPts val="0"/>
              </a:spcBef>
              <a:spcAft>
                <a:spcPts val="0"/>
              </a:spcAft>
              <a:buNone/>
            </a:pPr>
            <a:r>
              <a:rPr lang="ru-RU" sz="2800" baseline="30000" dirty="0" err="1">
                <a:solidFill>
                  <a:schemeClr val="lt1"/>
                </a:solidFill>
                <a:latin typeface="Arial"/>
                <a:ea typeface="Arial"/>
                <a:cs typeface="Arial"/>
                <a:sym typeface="Arial"/>
              </a:rPr>
              <a:t>Лютий</a:t>
            </a:r>
            <a:r>
              <a:rPr lang="ru-RU" sz="2800" baseline="30000" dirty="0">
                <a:solidFill>
                  <a:schemeClr val="lt1"/>
                </a:solidFill>
                <a:latin typeface="Arial"/>
                <a:ea typeface="Arial"/>
                <a:cs typeface="Arial"/>
                <a:sym typeface="Arial"/>
              </a:rPr>
              <a:t> - 2019  </a:t>
            </a:r>
            <a:endParaRPr sz="2800" baseline="30000" dirty="0">
              <a:solidFill>
                <a:schemeClr val="lt1"/>
              </a:solidFill>
              <a:latin typeface="Arial"/>
              <a:ea typeface="Arial"/>
              <a:cs typeface="Arial"/>
              <a:sym typeface="Arial"/>
            </a:endParaRPr>
          </a:p>
        </p:txBody>
      </p:sp>
      <p:sp>
        <p:nvSpPr>
          <p:cNvPr id="164" name="Google Shape;164;p25"/>
          <p:cNvSpPr txBox="1"/>
          <p:nvPr/>
        </p:nvSpPr>
        <p:spPr>
          <a:xfrm>
            <a:off x="1197032" y="2021693"/>
            <a:ext cx="7132321" cy="2554545"/>
          </a:xfrm>
          <a:prstGeom prst="rect">
            <a:avLst/>
          </a:prstGeom>
          <a:noFill/>
          <a:ln>
            <a:noFill/>
          </a:ln>
        </p:spPr>
        <p:txBody>
          <a:bodyPr spcFirstLastPara="1" wrap="square" lIns="91425" tIns="45700" rIns="91425" bIns="45700" anchor="t" anchorCtr="0">
            <a:noAutofit/>
          </a:bodyPr>
          <a:lstStyle/>
          <a:p>
            <a:pPr lvl="0"/>
            <a:r>
              <a:rPr lang="uk-UA" sz="4000" b="1" cap="small" dirty="0" smtClean="0">
                <a:solidFill>
                  <a:schemeClr val="lt1"/>
                </a:solidFill>
              </a:rPr>
              <a:t>Атестація та сертифікація у системі підвищення кваліфікації вчителів</a:t>
            </a:r>
            <a:endParaRPr lang="uk-UA" sz="4000" b="1" cap="small" dirty="0">
              <a:solidFill>
                <a:schemeClr val="lt1"/>
              </a:solidFill>
            </a:endParaRPr>
          </a:p>
        </p:txBody>
      </p:sp>
      <p:pic>
        <p:nvPicPr>
          <p:cNvPr id="165" name="Google Shape;165;p25"/>
          <p:cNvPicPr preferRelativeResize="0"/>
          <p:nvPr/>
        </p:nvPicPr>
        <p:blipFill rotWithShape="1">
          <a:blip r:embed="rId4">
            <a:alphaModFix/>
          </a:blip>
          <a:srcRect/>
          <a:stretch/>
        </p:blipFill>
        <p:spPr>
          <a:xfrm>
            <a:off x="875815" y="826477"/>
            <a:ext cx="3312370" cy="59704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5" name="Google Shape;255;p34"/>
          <p:cNvSpPr txBox="1">
            <a:spLocks noGrp="1"/>
          </p:cNvSpPr>
          <p:nvPr>
            <p:ph type="title"/>
          </p:nvPr>
        </p:nvSpPr>
        <p:spPr>
          <a:xfrm>
            <a:off x="2870912" y="69093"/>
            <a:ext cx="8735291" cy="1438736"/>
          </a:xfrm>
          <a:prstGeom prst="rect">
            <a:avLst/>
          </a:prstGeom>
          <a:noFill/>
          <a:ln>
            <a:noFill/>
          </a:ln>
        </p:spPr>
        <p:txBody>
          <a:bodyPr spcFirstLastPara="1" wrap="square" lIns="91425" tIns="45700" rIns="91425" bIns="45700" anchor="ctr" anchorCtr="0">
            <a:noAutofit/>
          </a:bodyPr>
          <a:lstStyle/>
          <a:p>
            <a:pPr lvl="0" algn="ctr">
              <a:buClr>
                <a:srgbClr val="2F5496"/>
              </a:buClr>
              <a:buSzPts val="4000"/>
            </a:pPr>
            <a:r>
              <a:rPr lang="ru-RU" sz="3600" b="1" dirty="0">
                <a:solidFill>
                  <a:srgbClr val="2F5496"/>
                </a:solidFill>
                <a:latin typeface="Times New Roman"/>
                <a:ea typeface="Times New Roman"/>
                <a:cs typeface="Times New Roman"/>
                <a:sym typeface="Times New Roman"/>
              </a:rPr>
              <a:t>Структура </a:t>
            </a:r>
            <a:r>
              <a:rPr lang="ru-RU" sz="3600" b="1" dirty="0" err="1" smtClean="0">
                <a:solidFill>
                  <a:srgbClr val="2F5496"/>
                </a:solidFill>
                <a:latin typeface="Times New Roman"/>
                <a:ea typeface="Times New Roman"/>
                <a:cs typeface="Times New Roman"/>
                <a:sym typeface="Times New Roman"/>
              </a:rPr>
              <a:t>програми</a:t>
            </a:r>
            <a:r>
              <a:rPr lang="ru-RU" sz="3600" b="1" dirty="0"/>
              <a:t> </a:t>
            </a:r>
            <a:r>
              <a:rPr lang="ru-RU" sz="3600" b="1" dirty="0" err="1">
                <a:solidFill>
                  <a:schemeClr val="accent1">
                    <a:lumMod val="75000"/>
                  </a:schemeClr>
                </a:solidFill>
              </a:rPr>
              <a:t>незалежного</a:t>
            </a:r>
            <a:r>
              <a:rPr lang="ru-RU" sz="3600" b="1" dirty="0">
                <a:solidFill>
                  <a:schemeClr val="accent1">
                    <a:lumMod val="75000"/>
                  </a:schemeClr>
                </a:solidFill>
              </a:rPr>
              <a:t> </a:t>
            </a:r>
            <a:r>
              <a:rPr lang="ru-RU" sz="3600" b="1" dirty="0" err="1">
                <a:solidFill>
                  <a:schemeClr val="accent1">
                    <a:lumMod val="75000"/>
                  </a:schemeClr>
                </a:solidFill>
              </a:rPr>
              <a:t>тестування</a:t>
            </a:r>
            <a:r>
              <a:rPr lang="ru-RU" sz="3600" b="1" dirty="0">
                <a:solidFill>
                  <a:schemeClr val="accent1">
                    <a:lumMod val="75000"/>
                  </a:schemeClr>
                </a:solidFill>
              </a:rPr>
              <a:t> </a:t>
            </a:r>
            <a:r>
              <a:rPr lang="ru-RU" sz="3600" b="1" dirty="0" err="1">
                <a:solidFill>
                  <a:schemeClr val="accent1">
                    <a:lumMod val="75000"/>
                  </a:schemeClr>
                </a:solidFill>
              </a:rPr>
              <a:t>фахових</a:t>
            </a:r>
            <a:r>
              <a:rPr lang="ru-RU" sz="3600" b="1" dirty="0">
                <a:solidFill>
                  <a:schemeClr val="accent1">
                    <a:lumMod val="75000"/>
                  </a:schemeClr>
                </a:solidFill>
              </a:rPr>
              <a:t> </a:t>
            </a:r>
            <a:r>
              <a:rPr lang="ru-RU" sz="3600" b="1" dirty="0" err="1">
                <a:solidFill>
                  <a:schemeClr val="accent1">
                    <a:lumMod val="75000"/>
                  </a:schemeClr>
                </a:solidFill>
              </a:rPr>
              <a:t>знань</a:t>
            </a:r>
            <a:r>
              <a:rPr lang="ru-RU" sz="3600" b="1" dirty="0">
                <a:solidFill>
                  <a:schemeClr val="accent1">
                    <a:lumMod val="75000"/>
                  </a:schemeClr>
                </a:solidFill>
              </a:rPr>
              <a:t> та </a:t>
            </a:r>
            <a:r>
              <a:rPr lang="ru-RU" sz="3600" b="1" dirty="0" err="1" smtClean="0">
                <a:solidFill>
                  <a:schemeClr val="accent1">
                    <a:lumMod val="75000"/>
                  </a:schemeClr>
                </a:solidFill>
              </a:rPr>
              <a:t>умінь</a:t>
            </a:r>
            <a:r>
              <a:rPr lang="ru-RU" sz="4000" b="1" dirty="0">
                <a:solidFill>
                  <a:schemeClr val="accent1">
                    <a:lumMod val="75000"/>
                  </a:schemeClr>
                </a:solidFill>
                <a:latin typeface="Times New Roman"/>
                <a:ea typeface="Times New Roman"/>
                <a:cs typeface="Times New Roman"/>
                <a:sym typeface="Times New Roman"/>
              </a:rPr>
              <a:t/>
            </a:r>
            <a:br>
              <a:rPr lang="ru-RU" sz="4000" b="1" dirty="0">
                <a:solidFill>
                  <a:schemeClr val="accent1">
                    <a:lumMod val="75000"/>
                  </a:schemeClr>
                </a:solidFill>
                <a:latin typeface="Times New Roman"/>
                <a:ea typeface="Times New Roman"/>
                <a:cs typeface="Times New Roman"/>
                <a:sym typeface="Times New Roman"/>
              </a:rPr>
            </a:br>
            <a:endParaRPr sz="4000" b="1" dirty="0">
              <a:solidFill>
                <a:schemeClr val="accent1">
                  <a:lumMod val="75000"/>
                </a:schemeClr>
              </a:solidFill>
              <a:latin typeface="Times New Roman"/>
              <a:ea typeface="Times New Roman"/>
              <a:cs typeface="Times New Roman"/>
              <a:sym typeface="Times New Roman"/>
            </a:endParaRPr>
          </a:p>
        </p:txBody>
      </p:sp>
      <p:sp>
        <p:nvSpPr>
          <p:cNvPr id="256" name="Google Shape;256;p34"/>
          <p:cNvSpPr txBox="1">
            <a:spLocks noGrp="1"/>
          </p:cNvSpPr>
          <p:nvPr>
            <p:ph type="body" idx="2"/>
          </p:nvPr>
        </p:nvSpPr>
        <p:spPr>
          <a:xfrm>
            <a:off x="6210300" y="1625153"/>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ru-RU"/>
              <a:t> </a:t>
            </a:r>
            <a:endParaRPr/>
          </a:p>
        </p:txBody>
      </p:sp>
      <p:sp>
        <p:nvSpPr>
          <p:cNvPr id="257" name="Google Shape;257;p34"/>
          <p:cNvSpPr txBox="1">
            <a:spLocks noGrp="1"/>
          </p:cNvSpPr>
          <p:nvPr>
            <p:ph type="body" idx="1"/>
          </p:nvPr>
        </p:nvSpPr>
        <p:spPr>
          <a:xfrm>
            <a:off x="838200" y="1205345"/>
            <a:ext cx="10957560" cy="518714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2800"/>
              <a:buNone/>
            </a:pPr>
            <a:endParaRPr lang="ru-RU" b="1" dirty="0" smtClean="0">
              <a:solidFill>
                <a:srgbClr val="FFC000"/>
              </a:solidFill>
              <a:latin typeface="Times New Roman"/>
              <a:ea typeface="Times New Roman"/>
              <a:cs typeface="Times New Roman"/>
              <a:sym typeface="Times New Roman"/>
            </a:endParaRPr>
          </a:p>
          <a:p>
            <a:pPr marL="0" lvl="0" indent="0" algn="ctr" rtl="0">
              <a:lnSpc>
                <a:spcPct val="90000"/>
              </a:lnSpc>
              <a:spcBef>
                <a:spcPts val="0"/>
              </a:spcBef>
              <a:spcAft>
                <a:spcPts val="0"/>
              </a:spcAft>
              <a:buClr>
                <a:srgbClr val="FFC000"/>
              </a:buClr>
              <a:buSzPts val="2800"/>
              <a:buNone/>
            </a:pPr>
            <a:r>
              <a:rPr lang="ru-RU" b="1" dirty="0" smtClean="0">
                <a:solidFill>
                  <a:srgbClr val="FFC000"/>
                </a:solidFill>
                <a:latin typeface="Times New Roman"/>
                <a:ea typeface="Times New Roman"/>
                <a:cs typeface="Times New Roman"/>
                <a:sym typeface="Times New Roman"/>
              </a:rPr>
              <a:t>на </a:t>
            </a:r>
            <a:r>
              <a:rPr lang="ru-RU" b="1" dirty="0" err="1">
                <a:solidFill>
                  <a:srgbClr val="FFC000"/>
                </a:solidFill>
                <a:latin typeface="Times New Roman"/>
                <a:ea typeface="Times New Roman"/>
                <a:cs typeface="Times New Roman"/>
                <a:sym typeface="Times New Roman"/>
              </a:rPr>
              <a:t>основі</a:t>
            </a:r>
            <a:r>
              <a:rPr lang="ru-RU" b="1" dirty="0">
                <a:solidFill>
                  <a:srgbClr val="FFC000"/>
                </a:solidFill>
                <a:latin typeface="Times New Roman"/>
                <a:ea typeface="Times New Roman"/>
                <a:cs typeface="Times New Roman"/>
                <a:sym typeface="Times New Roman"/>
              </a:rPr>
              <a:t> </a:t>
            </a:r>
            <a:r>
              <a:rPr lang="ru-RU" b="1" dirty="0" err="1">
                <a:solidFill>
                  <a:srgbClr val="FFC000"/>
                </a:solidFill>
                <a:latin typeface="Times New Roman"/>
                <a:ea typeface="Times New Roman"/>
                <a:cs typeface="Times New Roman"/>
                <a:sym typeface="Times New Roman"/>
              </a:rPr>
              <a:t>Професійного</a:t>
            </a:r>
            <a:r>
              <a:rPr lang="ru-RU" b="1" dirty="0">
                <a:solidFill>
                  <a:srgbClr val="FFC000"/>
                </a:solidFill>
                <a:latin typeface="Times New Roman"/>
                <a:ea typeface="Times New Roman"/>
                <a:cs typeface="Times New Roman"/>
                <a:sym typeface="Times New Roman"/>
              </a:rPr>
              <a:t> стандарту</a:t>
            </a:r>
            <a:endParaRPr dirty="0"/>
          </a:p>
          <a:p>
            <a:pPr marL="0" lvl="0" indent="0" algn="l" rtl="0">
              <a:lnSpc>
                <a:spcPct val="90000"/>
              </a:lnSpc>
              <a:spcBef>
                <a:spcPts val="1000"/>
              </a:spcBef>
              <a:spcAft>
                <a:spcPts val="0"/>
              </a:spcAft>
              <a:buClr>
                <a:srgbClr val="2F5496"/>
              </a:buClr>
              <a:buSzPts val="2800"/>
              <a:buNone/>
            </a:pPr>
            <a:r>
              <a:rPr lang="ru-RU" b="1" dirty="0" err="1" smtClean="0">
                <a:solidFill>
                  <a:srgbClr val="2F5496"/>
                </a:solidFill>
                <a:latin typeface="Times New Roman"/>
                <a:ea typeface="Times New Roman"/>
                <a:cs typeface="Times New Roman"/>
                <a:sym typeface="Times New Roman"/>
              </a:rPr>
              <a:t>Розділ</a:t>
            </a:r>
            <a:r>
              <a:rPr lang="ru-RU" b="1" dirty="0" smtClean="0">
                <a:solidFill>
                  <a:srgbClr val="2F5496"/>
                </a:solidFill>
                <a:latin typeface="Times New Roman"/>
                <a:ea typeface="Times New Roman"/>
                <a:cs typeface="Times New Roman"/>
                <a:sym typeface="Times New Roman"/>
              </a:rPr>
              <a:t> </a:t>
            </a:r>
            <a:r>
              <a:rPr lang="ru-RU" b="1" dirty="0">
                <a:solidFill>
                  <a:srgbClr val="2F5496"/>
                </a:solidFill>
                <a:latin typeface="Times New Roman"/>
                <a:ea typeface="Times New Roman"/>
                <a:cs typeface="Times New Roman"/>
                <a:sym typeface="Times New Roman"/>
              </a:rPr>
              <a:t>1. </a:t>
            </a:r>
            <a:r>
              <a:rPr lang="ru-RU" b="1" dirty="0" err="1">
                <a:solidFill>
                  <a:srgbClr val="2F5496"/>
                </a:solidFill>
                <a:latin typeface="Times New Roman"/>
                <a:ea typeface="Times New Roman"/>
                <a:cs typeface="Times New Roman"/>
                <a:sym typeface="Times New Roman"/>
              </a:rPr>
              <a:t>Планування</a:t>
            </a:r>
            <a:r>
              <a:rPr lang="ru-RU" b="1" dirty="0">
                <a:solidFill>
                  <a:srgbClr val="2F5496"/>
                </a:solidFill>
                <a:latin typeface="Times New Roman"/>
                <a:ea typeface="Times New Roman"/>
                <a:cs typeface="Times New Roman"/>
                <a:sym typeface="Times New Roman"/>
              </a:rPr>
              <a:t> та </a:t>
            </a:r>
            <a:r>
              <a:rPr lang="ru-RU" b="1" dirty="0" err="1">
                <a:solidFill>
                  <a:srgbClr val="2F5496"/>
                </a:solidFill>
                <a:latin typeface="Times New Roman"/>
                <a:ea typeface="Times New Roman"/>
                <a:cs typeface="Times New Roman"/>
                <a:sym typeface="Times New Roman"/>
              </a:rPr>
              <a:t>організація</a:t>
            </a:r>
            <a:r>
              <a:rPr lang="ru-RU" b="1" dirty="0">
                <a:solidFill>
                  <a:srgbClr val="2F5496"/>
                </a:solidFill>
                <a:latin typeface="Times New Roman"/>
                <a:ea typeface="Times New Roman"/>
                <a:cs typeface="Times New Roman"/>
                <a:sym typeface="Times New Roman"/>
              </a:rPr>
              <a:t> </a:t>
            </a:r>
            <a:r>
              <a:rPr lang="ru-RU" b="1" dirty="0" err="1">
                <a:solidFill>
                  <a:srgbClr val="2F5496"/>
                </a:solidFill>
                <a:latin typeface="Times New Roman"/>
                <a:ea typeface="Times New Roman"/>
                <a:cs typeface="Times New Roman"/>
                <a:sym typeface="Times New Roman"/>
              </a:rPr>
              <a:t>освітнього</a:t>
            </a:r>
            <a:r>
              <a:rPr lang="ru-RU" b="1" dirty="0">
                <a:solidFill>
                  <a:srgbClr val="2F5496"/>
                </a:solidFill>
                <a:latin typeface="Times New Roman"/>
                <a:ea typeface="Times New Roman"/>
                <a:cs typeface="Times New Roman"/>
                <a:sym typeface="Times New Roman"/>
              </a:rPr>
              <a:t> </a:t>
            </a:r>
            <a:r>
              <a:rPr lang="ru-RU" b="1" dirty="0" err="1">
                <a:solidFill>
                  <a:srgbClr val="2F5496"/>
                </a:solidFill>
                <a:latin typeface="Times New Roman"/>
                <a:ea typeface="Times New Roman"/>
                <a:cs typeface="Times New Roman"/>
                <a:sym typeface="Times New Roman"/>
              </a:rPr>
              <a:t>процесу</a:t>
            </a:r>
            <a:endParaRPr dirty="0">
              <a:solidFill>
                <a:srgbClr val="2F5496"/>
              </a:solidFill>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2800"/>
              <a:buChar char="•"/>
            </a:pPr>
            <a:r>
              <a:rPr lang="ru-RU" dirty="0">
                <a:latin typeface="Times New Roman"/>
                <a:ea typeface="Times New Roman"/>
                <a:cs typeface="Times New Roman"/>
                <a:sym typeface="Times New Roman"/>
              </a:rPr>
              <a:t> мета і </a:t>
            </a:r>
            <a:r>
              <a:rPr lang="ru-RU" dirty="0" err="1">
                <a:latin typeface="Times New Roman"/>
                <a:ea typeface="Times New Roman"/>
                <a:cs typeface="Times New Roman"/>
                <a:sym typeface="Times New Roman"/>
              </a:rPr>
              <a:t>завдання</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освітнього</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процесу</a:t>
            </a:r>
            <a:r>
              <a:rPr lang="ru-RU" dirty="0">
                <a:latin typeface="Times New Roman"/>
                <a:ea typeface="Times New Roman"/>
                <a:cs typeface="Times New Roman"/>
                <a:sym typeface="Times New Roman"/>
              </a:rPr>
              <a:t>;</a:t>
            </a:r>
            <a:endParaRPr dirty="0"/>
          </a:p>
          <a:p>
            <a:pPr marL="228600" lvl="0" indent="-228600" algn="l" rtl="0">
              <a:lnSpc>
                <a:spcPct val="90000"/>
              </a:lnSpc>
              <a:spcBef>
                <a:spcPts val="1000"/>
              </a:spcBef>
              <a:spcAft>
                <a:spcPts val="0"/>
              </a:spcAft>
              <a:buClr>
                <a:schemeClr val="dk1"/>
              </a:buClr>
              <a:buSzPts val="2800"/>
              <a:buChar char="•"/>
            </a:pPr>
            <a:r>
              <a:rPr lang="ru-RU" dirty="0">
                <a:latin typeface="Times New Roman"/>
                <a:ea typeface="Times New Roman"/>
                <a:cs typeface="Times New Roman"/>
                <a:sym typeface="Times New Roman"/>
              </a:rPr>
              <a:t>нормативно-</a:t>
            </a:r>
            <a:r>
              <a:rPr lang="ru-RU" dirty="0" err="1">
                <a:latin typeface="Times New Roman"/>
                <a:ea typeface="Times New Roman"/>
                <a:cs typeface="Times New Roman"/>
                <a:sym typeface="Times New Roman"/>
              </a:rPr>
              <a:t>правова</a:t>
            </a:r>
            <a:r>
              <a:rPr lang="ru-RU" dirty="0">
                <a:latin typeface="Times New Roman"/>
                <a:ea typeface="Times New Roman"/>
                <a:cs typeface="Times New Roman"/>
                <a:sym typeface="Times New Roman"/>
              </a:rPr>
              <a:t> база </a:t>
            </a:r>
            <a:r>
              <a:rPr lang="ru-RU" dirty="0" err="1">
                <a:latin typeface="Times New Roman"/>
                <a:ea typeface="Times New Roman"/>
                <a:cs typeface="Times New Roman"/>
                <a:sym typeface="Times New Roman"/>
              </a:rPr>
              <a:t>організації</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освітнього</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процесу</a:t>
            </a:r>
            <a:r>
              <a:rPr lang="ru-RU" dirty="0">
                <a:latin typeface="Times New Roman"/>
                <a:ea typeface="Times New Roman"/>
                <a:cs typeface="Times New Roman"/>
                <a:sym typeface="Times New Roman"/>
              </a:rPr>
              <a:t> в </a:t>
            </a:r>
            <a:r>
              <a:rPr lang="ru-RU" dirty="0" err="1">
                <a:latin typeface="Times New Roman"/>
                <a:ea typeface="Times New Roman"/>
                <a:cs typeface="Times New Roman"/>
                <a:sym typeface="Times New Roman"/>
              </a:rPr>
              <a:t>початковій</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школі</a:t>
            </a:r>
            <a:r>
              <a:rPr lang="ru-RU" dirty="0">
                <a:latin typeface="Times New Roman"/>
                <a:ea typeface="Times New Roman"/>
                <a:cs typeface="Times New Roman"/>
                <a:sym typeface="Times New Roman"/>
              </a:rPr>
              <a:t>;</a:t>
            </a:r>
            <a:endParaRPr dirty="0"/>
          </a:p>
          <a:p>
            <a:pPr marL="228600" lvl="0" indent="-228600" algn="l" rtl="0">
              <a:lnSpc>
                <a:spcPct val="90000"/>
              </a:lnSpc>
              <a:spcBef>
                <a:spcPts val="1000"/>
              </a:spcBef>
              <a:spcAft>
                <a:spcPts val="0"/>
              </a:spcAft>
              <a:buClr>
                <a:schemeClr val="dk1"/>
              </a:buClr>
              <a:buSzPts val="2800"/>
              <a:buChar char="•"/>
            </a:pPr>
            <a:r>
              <a:rPr lang="ru-RU" dirty="0">
                <a:latin typeface="Times New Roman"/>
                <a:ea typeface="Times New Roman"/>
                <a:cs typeface="Times New Roman"/>
                <a:sym typeface="Times New Roman"/>
              </a:rPr>
              <a:t>робота з </a:t>
            </a:r>
            <a:r>
              <a:rPr lang="ru-RU" dirty="0" err="1">
                <a:latin typeface="Times New Roman"/>
                <a:ea typeface="Times New Roman"/>
                <a:cs typeface="Times New Roman"/>
                <a:sym typeface="Times New Roman"/>
              </a:rPr>
              <a:t>інформаційними</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джерелами</a:t>
            </a:r>
            <a:r>
              <a:rPr lang="ru-RU"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ts val="2800"/>
              <a:buChar char="•"/>
            </a:pPr>
            <a:r>
              <a:rPr lang="ru-RU" dirty="0" err="1">
                <a:latin typeface="Times New Roman"/>
                <a:ea typeface="Times New Roman"/>
                <a:cs typeface="Times New Roman"/>
                <a:sym typeface="Times New Roman"/>
              </a:rPr>
              <a:t>планування</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освітнього</a:t>
            </a:r>
            <a:r>
              <a:rPr lang="ru-RU" dirty="0">
                <a:latin typeface="Times New Roman"/>
                <a:ea typeface="Times New Roman"/>
                <a:cs typeface="Times New Roman"/>
                <a:sym typeface="Times New Roman"/>
              </a:rPr>
              <a:t> </a:t>
            </a:r>
            <a:r>
              <a:rPr lang="ru-RU" dirty="0" err="1" smtClean="0">
                <a:latin typeface="Times New Roman"/>
                <a:ea typeface="Times New Roman"/>
                <a:cs typeface="Times New Roman"/>
                <a:sym typeface="Times New Roman"/>
              </a:rPr>
              <a:t>процесу</a:t>
            </a:r>
            <a:r>
              <a:rPr lang="ru-RU" dirty="0" smtClean="0">
                <a:latin typeface="Times New Roman"/>
                <a:ea typeface="Times New Roman"/>
                <a:cs typeface="Times New Roman"/>
                <a:sym typeface="Times New Roman"/>
              </a:rPr>
              <a:t>.</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1"/>
        <p:cNvGrpSpPr/>
        <p:nvPr/>
      </p:nvGrpSpPr>
      <p:grpSpPr>
        <a:xfrm>
          <a:off x="0" y="0"/>
          <a:ext cx="0" cy="0"/>
          <a:chOff x="0" y="0"/>
          <a:chExt cx="0" cy="0"/>
        </a:xfrm>
      </p:grpSpPr>
      <p:sp>
        <p:nvSpPr>
          <p:cNvPr id="262" name="Google Shape;262;p35"/>
          <p:cNvSpPr txBox="1">
            <a:spLocks noGrp="1"/>
          </p:cNvSpPr>
          <p:nvPr>
            <p:ph type="title"/>
          </p:nvPr>
        </p:nvSpPr>
        <p:spPr>
          <a:xfrm>
            <a:off x="2523106" y="757909"/>
            <a:ext cx="9668894" cy="657340"/>
          </a:xfrm>
          <a:prstGeom prst="rect">
            <a:avLst/>
          </a:prstGeom>
          <a:noFill/>
          <a:ln>
            <a:noFill/>
          </a:ln>
        </p:spPr>
        <p:txBody>
          <a:bodyPr spcFirstLastPara="1" wrap="square" lIns="91425" tIns="45700" rIns="91425" bIns="45700" anchor="ctr" anchorCtr="0">
            <a:noAutofit/>
          </a:bodyPr>
          <a:lstStyle/>
          <a:p>
            <a:pPr lvl="0" algn="ctr">
              <a:buClr>
                <a:srgbClr val="2F5496"/>
              </a:buClr>
              <a:buSzPts val="4000"/>
            </a:pPr>
            <a:r>
              <a:rPr lang="ru-RU" sz="3600" b="1" dirty="0">
                <a:solidFill>
                  <a:srgbClr val="2F5496"/>
                </a:solidFill>
                <a:latin typeface="Calibri" panose="020F0502020204030204" pitchFamily="34" charset="0"/>
                <a:ea typeface="Times New Roman"/>
                <a:cs typeface="Calibri" panose="020F0502020204030204" pitchFamily="34" charset="0"/>
                <a:sym typeface="Times New Roman"/>
              </a:rPr>
              <a:t>Структура </a:t>
            </a:r>
            <a:r>
              <a:rPr lang="ru-RU" sz="3600" b="1" dirty="0" err="1">
                <a:solidFill>
                  <a:srgbClr val="2F5496"/>
                </a:solidFill>
                <a:latin typeface="Calibri" panose="020F0502020204030204" pitchFamily="34" charset="0"/>
                <a:ea typeface="Times New Roman"/>
                <a:cs typeface="Calibri" panose="020F0502020204030204" pitchFamily="34" charset="0"/>
                <a:sym typeface="Times New Roman"/>
              </a:rPr>
              <a:t>програми</a:t>
            </a:r>
            <a:r>
              <a:rPr lang="ru-RU" sz="3600" b="1" dirty="0">
                <a:latin typeface="Calibri" panose="020F0502020204030204" pitchFamily="34" charset="0"/>
                <a:cs typeface="Calibri" panose="020F0502020204030204" pitchFamily="34" charset="0"/>
              </a:rPr>
              <a:t> </a:t>
            </a:r>
            <a:r>
              <a:rPr lang="ru-RU" sz="3600" b="1" dirty="0" err="1">
                <a:solidFill>
                  <a:schemeClr val="accent1">
                    <a:lumMod val="75000"/>
                  </a:schemeClr>
                </a:solidFill>
                <a:latin typeface="Calibri" panose="020F0502020204030204" pitchFamily="34" charset="0"/>
                <a:cs typeface="Calibri" panose="020F0502020204030204" pitchFamily="34" charset="0"/>
              </a:rPr>
              <a:t>незалежного</a:t>
            </a:r>
            <a:r>
              <a:rPr lang="ru-RU" sz="3600" b="1" dirty="0">
                <a:solidFill>
                  <a:schemeClr val="accent1">
                    <a:lumMod val="75000"/>
                  </a:schemeClr>
                </a:solidFill>
                <a:latin typeface="Calibri" panose="020F0502020204030204" pitchFamily="34" charset="0"/>
                <a:cs typeface="Calibri" panose="020F0502020204030204" pitchFamily="34" charset="0"/>
              </a:rPr>
              <a:t> </a:t>
            </a:r>
            <a:r>
              <a:rPr lang="ru-RU" sz="3600" b="1" dirty="0" err="1">
                <a:solidFill>
                  <a:schemeClr val="accent1">
                    <a:lumMod val="75000"/>
                  </a:schemeClr>
                </a:solidFill>
                <a:latin typeface="Calibri" panose="020F0502020204030204" pitchFamily="34" charset="0"/>
                <a:cs typeface="Calibri" panose="020F0502020204030204" pitchFamily="34" charset="0"/>
              </a:rPr>
              <a:t>тестування</a:t>
            </a:r>
            <a:r>
              <a:rPr lang="ru-RU" sz="3600" b="1" dirty="0">
                <a:solidFill>
                  <a:schemeClr val="accent1">
                    <a:lumMod val="75000"/>
                  </a:schemeClr>
                </a:solidFill>
                <a:latin typeface="Calibri" panose="020F0502020204030204" pitchFamily="34" charset="0"/>
                <a:cs typeface="Calibri" panose="020F0502020204030204" pitchFamily="34" charset="0"/>
              </a:rPr>
              <a:t/>
            </a:r>
            <a:br>
              <a:rPr lang="ru-RU" sz="3600" b="1" dirty="0">
                <a:solidFill>
                  <a:schemeClr val="accent1">
                    <a:lumMod val="75000"/>
                  </a:schemeClr>
                </a:solidFill>
                <a:latin typeface="Calibri" panose="020F0502020204030204" pitchFamily="34" charset="0"/>
                <a:cs typeface="Calibri" panose="020F0502020204030204" pitchFamily="34" charset="0"/>
              </a:rPr>
            </a:br>
            <a:r>
              <a:rPr lang="ru-RU" sz="3600" b="1" dirty="0">
                <a:solidFill>
                  <a:schemeClr val="accent1">
                    <a:lumMod val="75000"/>
                  </a:schemeClr>
                </a:solidFill>
                <a:latin typeface="Calibri" panose="020F0502020204030204" pitchFamily="34" charset="0"/>
                <a:cs typeface="Calibri" panose="020F0502020204030204" pitchFamily="34" charset="0"/>
              </a:rPr>
              <a:t> </a:t>
            </a:r>
            <a:r>
              <a:rPr lang="ru-RU" sz="3600" b="1" dirty="0" err="1">
                <a:solidFill>
                  <a:schemeClr val="accent1">
                    <a:lumMod val="75000"/>
                  </a:schemeClr>
                </a:solidFill>
                <a:latin typeface="Calibri" panose="020F0502020204030204" pitchFamily="34" charset="0"/>
                <a:cs typeface="Calibri" panose="020F0502020204030204" pitchFamily="34" charset="0"/>
              </a:rPr>
              <a:t>фахових</a:t>
            </a:r>
            <a:r>
              <a:rPr lang="ru-RU" sz="3600" b="1" dirty="0">
                <a:solidFill>
                  <a:schemeClr val="accent1">
                    <a:lumMod val="75000"/>
                  </a:schemeClr>
                </a:solidFill>
                <a:latin typeface="Calibri" panose="020F0502020204030204" pitchFamily="34" charset="0"/>
                <a:cs typeface="Calibri" panose="020F0502020204030204" pitchFamily="34" charset="0"/>
              </a:rPr>
              <a:t> </a:t>
            </a:r>
            <a:r>
              <a:rPr lang="ru-RU" sz="3600" b="1" dirty="0" err="1">
                <a:solidFill>
                  <a:schemeClr val="accent1">
                    <a:lumMod val="75000"/>
                  </a:schemeClr>
                </a:solidFill>
                <a:latin typeface="Calibri" panose="020F0502020204030204" pitchFamily="34" charset="0"/>
                <a:cs typeface="Calibri" panose="020F0502020204030204" pitchFamily="34" charset="0"/>
              </a:rPr>
              <a:t>знань</a:t>
            </a:r>
            <a:r>
              <a:rPr lang="ru-RU" sz="3600" b="1" dirty="0">
                <a:solidFill>
                  <a:schemeClr val="accent1">
                    <a:lumMod val="75000"/>
                  </a:schemeClr>
                </a:solidFill>
                <a:latin typeface="Calibri" panose="020F0502020204030204" pitchFamily="34" charset="0"/>
                <a:cs typeface="Calibri" panose="020F0502020204030204" pitchFamily="34" charset="0"/>
              </a:rPr>
              <a:t> та </a:t>
            </a:r>
            <a:r>
              <a:rPr lang="ru-RU" sz="3600" b="1" dirty="0" err="1">
                <a:solidFill>
                  <a:schemeClr val="accent1">
                    <a:lumMod val="75000"/>
                  </a:schemeClr>
                </a:solidFill>
                <a:latin typeface="Calibri" panose="020F0502020204030204" pitchFamily="34" charset="0"/>
                <a:cs typeface="Calibri" panose="020F0502020204030204" pitchFamily="34" charset="0"/>
              </a:rPr>
              <a:t>умінь</a:t>
            </a:r>
            <a:r>
              <a:rPr lang="ru-RU" sz="3600" b="1" dirty="0">
                <a:solidFill>
                  <a:schemeClr val="accent1">
                    <a:lumMod val="75000"/>
                  </a:schemeClr>
                </a:solidFill>
                <a:latin typeface="Calibri" panose="020F0502020204030204" pitchFamily="34" charset="0"/>
                <a:ea typeface="Times New Roman"/>
                <a:cs typeface="Calibri" panose="020F0502020204030204" pitchFamily="34" charset="0"/>
                <a:sym typeface="Times New Roman"/>
              </a:rPr>
              <a:t/>
            </a:r>
            <a:br>
              <a:rPr lang="ru-RU" sz="3600" b="1" dirty="0">
                <a:solidFill>
                  <a:schemeClr val="accent1">
                    <a:lumMod val="75000"/>
                  </a:schemeClr>
                </a:solidFill>
                <a:latin typeface="Calibri" panose="020F0502020204030204" pitchFamily="34" charset="0"/>
                <a:ea typeface="Times New Roman"/>
                <a:cs typeface="Calibri" panose="020F0502020204030204" pitchFamily="34" charset="0"/>
                <a:sym typeface="Times New Roman"/>
              </a:rPr>
            </a:br>
            <a:r>
              <a:rPr lang="ru-RU" sz="3600" b="1" dirty="0">
                <a:solidFill>
                  <a:schemeClr val="accent1">
                    <a:lumMod val="75000"/>
                  </a:schemeClr>
                </a:solidFill>
                <a:latin typeface="Times New Roman"/>
                <a:ea typeface="Times New Roman"/>
                <a:cs typeface="Times New Roman"/>
                <a:sym typeface="Times New Roman"/>
              </a:rPr>
              <a:t/>
            </a:r>
            <a:br>
              <a:rPr lang="ru-RU" sz="3600" b="1" dirty="0">
                <a:solidFill>
                  <a:schemeClr val="accent1">
                    <a:lumMod val="75000"/>
                  </a:schemeClr>
                </a:solidFill>
                <a:latin typeface="Times New Roman"/>
                <a:ea typeface="Times New Roman"/>
                <a:cs typeface="Times New Roman"/>
                <a:sym typeface="Times New Roman"/>
              </a:rPr>
            </a:br>
            <a:endParaRPr sz="3600" b="1" dirty="0">
              <a:solidFill>
                <a:srgbClr val="2F5496"/>
              </a:solidFill>
              <a:latin typeface="Times New Roman"/>
              <a:ea typeface="Times New Roman"/>
              <a:cs typeface="Times New Roman"/>
              <a:sym typeface="Times New Roman"/>
            </a:endParaRPr>
          </a:p>
        </p:txBody>
      </p:sp>
      <p:sp>
        <p:nvSpPr>
          <p:cNvPr id="263" name="Google Shape;263;p35"/>
          <p:cNvSpPr txBox="1">
            <a:spLocks noGrp="1"/>
          </p:cNvSpPr>
          <p:nvPr>
            <p:ph type="body" idx="2"/>
          </p:nvPr>
        </p:nvSpPr>
        <p:spPr>
          <a:xfrm>
            <a:off x="6210300" y="1625153"/>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380"/>
              <a:buNone/>
            </a:pPr>
            <a:r>
              <a:rPr lang="ru-RU" sz="2380"/>
              <a:t> </a:t>
            </a:r>
            <a:endParaRPr sz="2380"/>
          </a:p>
        </p:txBody>
      </p:sp>
      <p:sp>
        <p:nvSpPr>
          <p:cNvPr id="264" name="Google Shape;264;p35"/>
          <p:cNvSpPr txBox="1">
            <a:spLocks noGrp="1"/>
          </p:cNvSpPr>
          <p:nvPr>
            <p:ph type="body" idx="1"/>
          </p:nvPr>
        </p:nvSpPr>
        <p:spPr>
          <a:xfrm>
            <a:off x="267629" y="1205345"/>
            <a:ext cx="11766396" cy="549653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rgbClr val="2F5496"/>
              </a:buClr>
              <a:buSzPts val="2805"/>
              <a:buNone/>
            </a:pPr>
            <a:r>
              <a:rPr lang="ru-RU" sz="2805" b="1">
                <a:solidFill>
                  <a:srgbClr val="2F5496"/>
                </a:solidFill>
                <a:latin typeface="Times New Roman"/>
                <a:ea typeface="Times New Roman"/>
                <a:cs typeface="Times New Roman"/>
                <a:sym typeface="Times New Roman"/>
              </a:rPr>
              <a:t>Розділ 2. Забезпечення і підтримка навчання, виховання і розвитку учнів</a:t>
            </a:r>
            <a:endParaRPr/>
          </a:p>
          <a:p>
            <a:pPr marL="228600" lvl="0" indent="-228600" algn="just" rtl="0">
              <a:lnSpc>
                <a:spcPct val="70000"/>
              </a:lnSpc>
              <a:spcBef>
                <a:spcPts val="1000"/>
              </a:spcBef>
              <a:spcAft>
                <a:spcPts val="0"/>
              </a:spcAft>
              <a:buClr>
                <a:schemeClr val="dk1"/>
              </a:buClr>
              <a:buSzPts val="2805"/>
              <a:buChar char="•"/>
            </a:pPr>
            <a:r>
              <a:rPr lang="ru-RU" sz="2805">
                <a:latin typeface="Times New Roman"/>
                <a:ea typeface="Times New Roman"/>
                <a:cs typeface="Times New Roman"/>
                <a:sym typeface="Times New Roman"/>
              </a:rPr>
              <a:t>сучасні технології навчання в початковій школі; </a:t>
            </a:r>
            <a:endParaRPr/>
          </a:p>
          <a:p>
            <a:pPr marL="228600" lvl="0" indent="-228600" algn="just" rtl="0">
              <a:lnSpc>
                <a:spcPct val="70000"/>
              </a:lnSpc>
              <a:spcBef>
                <a:spcPts val="1000"/>
              </a:spcBef>
              <a:spcAft>
                <a:spcPts val="0"/>
              </a:spcAft>
              <a:buClr>
                <a:schemeClr val="dk1"/>
              </a:buClr>
              <a:buSzPts val="2805"/>
              <a:buChar char="•"/>
            </a:pPr>
            <a:r>
              <a:rPr lang="ru-RU" sz="2805">
                <a:latin typeface="Times New Roman"/>
                <a:ea typeface="Times New Roman"/>
                <a:cs typeface="Times New Roman"/>
                <a:sym typeface="Times New Roman"/>
              </a:rPr>
              <a:t>педагогіка партнерства; </a:t>
            </a:r>
            <a:endParaRPr/>
          </a:p>
          <a:p>
            <a:pPr marL="228600" lvl="0" indent="-228600" algn="just" rtl="0">
              <a:lnSpc>
                <a:spcPct val="70000"/>
              </a:lnSpc>
              <a:spcBef>
                <a:spcPts val="1000"/>
              </a:spcBef>
              <a:spcAft>
                <a:spcPts val="0"/>
              </a:spcAft>
              <a:buClr>
                <a:schemeClr val="dk1"/>
              </a:buClr>
              <a:buSzPts val="2805"/>
              <a:buChar char="•"/>
            </a:pPr>
            <a:r>
              <a:rPr lang="ru-RU" sz="2805">
                <a:latin typeface="Times New Roman"/>
                <a:ea typeface="Times New Roman"/>
                <a:cs typeface="Times New Roman"/>
                <a:sym typeface="Times New Roman"/>
              </a:rPr>
              <a:t>система теоретичних знань з освітніх галузей, визначених Державним стандартом початкової освіти (мовно-літературна освітня галузь, математична освітня галузь, природнича освітня галузь, громадянська та історична освітня галузь, соціальна та здоров’язбережувальна освітня галузь);</a:t>
            </a:r>
            <a:endParaRPr/>
          </a:p>
          <a:p>
            <a:pPr marL="228600" lvl="0" indent="-228600" algn="just" rtl="0">
              <a:lnSpc>
                <a:spcPct val="70000"/>
              </a:lnSpc>
              <a:spcBef>
                <a:spcPts val="1000"/>
              </a:spcBef>
              <a:spcAft>
                <a:spcPts val="0"/>
              </a:spcAft>
              <a:buClr>
                <a:schemeClr val="dk1"/>
              </a:buClr>
              <a:buSzPts val="2805"/>
              <a:buChar char="•"/>
            </a:pPr>
            <a:r>
              <a:rPr lang="ru-RU" sz="2805">
                <a:latin typeface="Times New Roman"/>
                <a:ea typeface="Times New Roman"/>
                <a:cs typeface="Times New Roman"/>
                <a:sym typeface="Times New Roman"/>
              </a:rPr>
              <a:t>методики навчання освітніх галузей, визначених Державним стандартом початкової освіти (методика навчання мови та літератури, методика навчання математики, методика навчання інтегрованого курсу «Я досліджую світ»);</a:t>
            </a:r>
            <a:endParaRPr/>
          </a:p>
          <a:p>
            <a:pPr marL="228600" lvl="0" indent="-228600" algn="just" rtl="0">
              <a:lnSpc>
                <a:spcPct val="70000"/>
              </a:lnSpc>
              <a:spcBef>
                <a:spcPts val="1000"/>
              </a:spcBef>
              <a:spcAft>
                <a:spcPts val="0"/>
              </a:spcAft>
              <a:buClr>
                <a:schemeClr val="dk1"/>
              </a:buClr>
              <a:buSzPts val="2805"/>
              <a:buChar char="•"/>
            </a:pPr>
            <a:r>
              <a:rPr lang="ru-RU" sz="2805">
                <a:latin typeface="Times New Roman"/>
                <a:ea typeface="Times New Roman"/>
                <a:cs typeface="Times New Roman"/>
                <a:sym typeface="Times New Roman"/>
              </a:rPr>
              <a:t>робота з батьками (іншими законними представниками);</a:t>
            </a:r>
            <a:endParaRPr/>
          </a:p>
          <a:p>
            <a:pPr marL="228600" lvl="0" indent="-228600" algn="just" rtl="0">
              <a:lnSpc>
                <a:spcPct val="70000"/>
              </a:lnSpc>
              <a:spcBef>
                <a:spcPts val="1000"/>
              </a:spcBef>
              <a:spcAft>
                <a:spcPts val="0"/>
              </a:spcAft>
              <a:buClr>
                <a:schemeClr val="dk1"/>
              </a:buClr>
              <a:buSzPts val="2805"/>
              <a:buChar char="•"/>
            </a:pPr>
            <a:r>
              <a:rPr lang="ru-RU" sz="2805">
                <a:latin typeface="Times New Roman"/>
                <a:ea typeface="Times New Roman"/>
                <a:cs typeface="Times New Roman"/>
                <a:sym typeface="Times New Roman"/>
              </a:rPr>
              <a:t>педагогічна діагностика.</a:t>
            </a:r>
            <a:endParaRPr/>
          </a:p>
          <a:p>
            <a:pPr marL="228600" lvl="0" indent="-77470" algn="just" rtl="0">
              <a:lnSpc>
                <a:spcPct val="70000"/>
              </a:lnSpc>
              <a:spcBef>
                <a:spcPts val="1000"/>
              </a:spcBef>
              <a:spcAft>
                <a:spcPts val="0"/>
              </a:spcAft>
              <a:buClr>
                <a:schemeClr val="dk1"/>
              </a:buClr>
              <a:buSzPts val="2380"/>
              <a:buNone/>
            </a:pPr>
            <a:endParaRPr sz="2380"/>
          </a:p>
          <a:p>
            <a:pPr marL="228600" lvl="0" indent="-77470" algn="l" rtl="0">
              <a:lnSpc>
                <a:spcPct val="70000"/>
              </a:lnSpc>
              <a:spcBef>
                <a:spcPts val="1000"/>
              </a:spcBef>
              <a:spcAft>
                <a:spcPts val="0"/>
              </a:spcAft>
              <a:buClr>
                <a:schemeClr val="dk1"/>
              </a:buClr>
              <a:buSzPts val="2380"/>
              <a:buNone/>
            </a:pPr>
            <a:endParaRPr sz="238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1889846" y="551818"/>
            <a:ext cx="10515600" cy="657340"/>
          </a:xfrm>
          <a:prstGeom prst="rect">
            <a:avLst/>
          </a:prstGeom>
          <a:noFill/>
          <a:ln>
            <a:noFill/>
          </a:ln>
        </p:spPr>
        <p:txBody>
          <a:bodyPr spcFirstLastPara="1" wrap="square" lIns="91425" tIns="45700" rIns="91425" bIns="45700" anchor="ctr" anchorCtr="0">
            <a:noAutofit/>
          </a:bodyPr>
          <a:lstStyle/>
          <a:p>
            <a:pPr lvl="0" algn="ctr">
              <a:buClr>
                <a:srgbClr val="2F5496"/>
              </a:buClr>
              <a:buSzPts val="4000"/>
            </a:pPr>
            <a:r>
              <a:rPr lang="ru-RU" sz="3200" b="1" dirty="0">
                <a:solidFill>
                  <a:srgbClr val="2F5496"/>
                </a:solidFill>
                <a:latin typeface="Calibri" panose="020F0502020204030204" pitchFamily="34" charset="0"/>
                <a:ea typeface="Times New Roman"/>
                <a:cs typeface="Calibri" panose="020F0502020204030204" pitchFamily="34" charset="0"/>
                <a:sym typeface="Times New Roman"/>
              </a:rPr>
              <a:t>Структура </a:t>
            </a:r>
            <a:r>
              <a:rPr lang="ru-RU" sz="3200" b="1" dirty="0" err="1">
                <a:solidFill>
                  <a:srgbClr val="2F5496"/>
                </a:solidFill>
                <a:latin typeface="Calibri" panose="020F0502020204030204" pitchFamily="34" charset="0"/>
                <a:ea typeface="Times New Roman"/>
                <a:cs typeface="Calibri" panose="020F0502020204030204" pitchFamily="34" charset="0"/>
                <a:sym typeface="Times New Roman"/>
              </a:rPr>
              <a:t>програми</a:t>
            </a:r>
            <a:r>
              <a:rPr lang="ru-RU" sz="3200" b="1" dirty="0">
                <a:latin typeface="Calibri" panose="020F0502020204030204" pitchFamily="34" charset="0"/>
                <a:cs typeface="Calibri" panose="020F0502020204030204" pitchFamily="34" charset="0"/>
              </a:rPr>
              <a:t> </a:t>
            </a:r>
            <a:r>
              <a:rPr lang="ru-RU" sz="3200" b="1" dirty="0" err="1">
                <a:solidFill>
                  <a:schemeClr val="accent1">
                    <a:lumMod val="75000"/>
                  </a:schemeClr>
                </a:solidFill>
                <a:latin typeface="Calibri" panose="020F0502020204030204" pitchFamily="34" charset="0"/>
                <a:cs typeface="Calibri" panose="020F0502020204030204" pitchFamily="34" charset="0"/>
              </a:rPr>
              <a:t>незалежного</a:t>
            </a:r>
            <a:r>
              <a:rPr lang="ru-RU" sz="3200" b="1" dirty="0">
                <a:solidFill>
                  <a:schemeClr val="accent1">
                    <a:lumMod val="75000"/>
                  </a:schemeClr>
                </a:solidFill>
                <a:latin typeface="Calibri" panose="020F0502020204030204" pitchFamily="34" charset="0"/>
                <a:cs typeface="Calibri" panose="020F0502020204030204" pitchFamily="34" charset="0"/>
              </a:rPr>
              <a:t> </a:t>
            </a:r>
            <a:r>
              <a:rPr lang="ru-RU" sz="3200" b="1" dirty="0" err="1" smtClean="0">
                <a:solidFill>
                  <a:schemeClr val="accent1">
                    <a:lumMod val="75000"/>
                  </a:schemeClr>
                </a:solidFill>
                <a:latin typeface="Calibri" panose="020F0502020204030204" pitchFamily="34" charset="0"/>
                <a:cs typeface="Calibri" panose="020F0502020204030204" pitchFamily="34" charset="0"/>
              </a:rPr>
              <a:t>тестування</a:t>
            </a:r>
            <a:r>
              <a:rPr lang="ru-RU" sz="3200" b="1" dirty="0" smtClean="0">
                <a:solidFill>
                  <a:schemeClr val="accent1">
                    <a:lumMod val="75000"/>
                  </a:schemeClr>
                </a:solidFill>
                <a:latin typeface="Calibri" panose="020F0502020204030204" pitchFamily="34" charset="0"/>
                <a:cs typeface="Calibri" panose="020F0502020204030204" pitchFamily="34" charset="0"/>
              </a:rPr>
              <a:t/>
            </a:r>
            <a:br>
              <a:rPr lang="ru-RU" sz="3200" b="1" dirty="0" smtClean="0">
                <a:solidFill>
                  <a:schemeClr val="accent1">
                    <a:lumMod val="75000"/>
                  </a:schemeClr>
                </a:solidFill>
                <a:latin typeface="Calibri" panose="020F0502020204030204" pitchFamily="34" charset="0"/>
                <a:cs typeface="Calibri" panose="020F0502020204030204" pitchFamily="34" charset="0"/>
              </a:rPr>
            </a:br>
            <a:r>
              <a:rPr lang="ru-RU" sz="3200" b="1" dirty="0" smtClean="0">
                <a:solidFill>
                  <a:schemeClr val="accent1">
                    <a:lumMod val="75000"/>
                  </a:schemeClr>
                </a:solidFill>
                <a:latin typeface="Calibri" panose="020F0502020204030204" pitchFamily="34" charset="0"/>
                <a:cs typeface="Calibri" panose="020F0502020204030204" pitchFamily="34" charset="0"/>
              </a:rPr>
              <a:t> </a:t>
            </a:r>
            <a:r>
              <a:rPr lang="ru-RU" sz="3200" b="1" dirty="0" err="1">
                <a:solidFill>
                  <a:schemeClr val="accent1">
                    <a:lumMod val="75000"/>
                  </a:schemeClr>
                </a:solidFill>
                <a:latin typeface="Calibri" panose="020F0502020204030204" pitchFamily="34" charset="0"/>
                <a:cs typeface="Calibri" panose="020F0502020204030204" pitchFamily="34" charset="0"/>
              </a:rPr>
              <a:t>фахових</a:t>
            </a:r>
            <a:r>
              <a:rPr lang="ru-RU" sz="3200" b="1" dirty="0">
                <a:solidFill>
                  <a:schemeClr val="accent1">
                    <a:lumMod val="75000"/>
                  </a:schemeClr>
                </a:solidFill>
                <a:latin typeface="Calibri" panose="020F0502020204030204" pitchFamily="34" charset="0"/>
                <a:cs typeface="Calibri" panose="020F0502020204030204" pitchFamily="34" charset="0"/>
              </a:rPr>
              <a:t> </a:t>
            </a:r>
            <a:r>
              <a:rPr lang="ru-RU" sz="3200" b="1" dirty="0" err="1">
                <a:solidFill>
                  <a:schemeClr val="accent1">
                    <a:lumMod val="75000"/>
                  </a:schemeClr>
                </a:solidFill>
                <a:latin typeface="Calibri" panose="020F0502020204030204" pitchFamily="34" charset="0"/>
                <a:cs typeface="Calibri" panose="020F0502020204030204" pitchFamily="34" charset="0"/>
              </a:rPr>
              <a:t>знань</a:t>
            </a:r>
            <a:r>
              <a:rPr lang="ru-RU" sz="3200" b="1" dirty="0">
                <a:solidFill>
                  <a:schemeClr val="accent1">
                    <a:lumMod val="75000"/>
                  </a:schemeClr>
                </a:solidFill>
                <a:latin typeface="Calibri" panose="020F0502020204030204" pitchFamily="34" charset="0"/>
                <a:cs typeface="Calibri" panose="020F0502020204030204" pitchFamily="34" charset="0"/>
              </a:rPr>
              <a:t> та </a:t>
            </a:r>
            <a:r>
              <a:rPr lang="ru-RU" sz="3200" b="1" dirty="0" err="1">
                <a:solidFill>
                  <a:schemeClr val="accent1">
                    <a:lumMod val="75000"/>
                  </a:schemeClr>
                </a:solidFill>
                <a:latin typeface="Calibri" panose="020F0502020204030204" pitchFamily="34" charset="0"/>
                <a:cs typeface="Calibri" panose="020F0502020204030204" pitchFamily="34" charset="0"/>
              </a:rPr>
              <a:t>умінь</a:t>
            </a:r>
            <a:r>
              <a:rPr lang="ru-RU" sz="3200" b="1" dirty="0">
                <a:solidFill>
                  <a:schemeClr val="accent1">
                    <a:lumMod val="75000"/>
                  </a:schemeClr>
                </a:solidFill>
                <a:latin typeface="Calibri" panose="020F0502020204030204" pitchFamily="34" charset="0"/>
                <a:ea typeface="Times New Roman"/>
                <a:cs typeface="Calibri" panose="020F0502020204030204" pitchFamily="34" charset="0"/>
                <a:sym typeface="Times New Roman"/>
              </a:rPr>
              <a:t/>
            </a:r>
            <a:br>
              <a:rPr lang="ru-RU" sz="3200" b="1" dirty="0">
                <a:solidFill>
                  <a:schemeClr val="accent1">
                    <a:lumMod val="75000"/>
                  </a:schemeClr>
                </a:solidFill>
                <a:latin typeface="Calibri" panose="020F0502020204030204" pitchFamily="34" charset="0"/>
                <a:ea typeface="Times New Roman"/>
                <a:cs typeface="Calibri" panose="020F0502020204030204" pitchFamily="34" charset="0"/>
                <a:sym typeface="Times New Roman"/>
              </a:rPr>
            </a:br>
            <a:endParaRPr sz="3200" b="1" dirty="0">
              <a:solidFill>
                <a:srgbClr val="2F5496"/>
              </a:solidFill>
              <a:latin typeface="Calibri" panose="020F0502020204030204" pitchFamily="34" charset="0"/>
              <a:ea typeface="Times New Roman"/>
              <a:cs typeface="Calibri" panose="020F0502020204030204" pitchFamily="34" charset="0"/>
              <a:sym typeface="Times New Roman"/>
            </a:endParaRPr>
          </a:p>
        </p:txBody>
      </p:sp>
      <p:sp>
        <p:nvSpPr>
          <p:cNvPr id="270" name="Google Shape;270;p36"/>
          <p:cNvSpPr txBox="1">
            <a:spLocks noGrp="1"/>
          </p:cNvSpPr>
          <p:nvPr>
            <p:ph type="body" idx="2"/>
          </p:nvPr>
        </p:nvSpPr>
        <p:spPr>
          <a:xfrm>
            <a:off x="6210300" y="1625153"/>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ru-RU"/>
              <a:t> </a:t>
            </a:r>
            <a:endParaRPr/>
          </a:p>
        </p:txBody>
      </p:sp>
      <p:sp>
        <p:nvSpPr>
          <p:cNvPr id="271" name="Google Shape;271;p36"/>
          <p:cNvSpPr txBox="1">
            <a:spLocks noGrp="1"/>
          </p:cNvSpPr>
          <p:nvPr>
            <p:ph type="body" idx="1"/>
          </p:nvPr>
        </p:nvSpPr>
        <p:spPr>
          <a:xfrm>
            <a:off x="838200" y="1483111"/>
            <a:ext cx="10957560" cy="49093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F5496"/>
              </a:buClr>
              <a:buSzPts val="2800"/>
              <a:buNone/>
            </a:pPr>
            <a:r>
              <a:rPr lang="ru-RU" b="1" dirty="0" err="1">
                <a:solidFill>
                  <a:srgbClr val="2F5496"/>
                </a:solidFill>
                <a:latin typeface="Times New Roman"/>
                <a:ea typeface="Times New Roman"/>
                <a:cs typeface="Times New Roman"/>
                <a:sym typeface="Times New Roman"/>
              </a:rPr>
              <a:t>Розділ</a:t>
            </a:r>
            <a:r>
              <a:rPr lang="ru-RU" b="1" dirty="0">
                <a:solidFill>
                  <a:srgbClr val="2F5496"/>
                </a:solidFill>
                <a:latin typeface="Times New Roman"/>
                <a:ea typeface="Times New Roman"/>
                <a:cs typeface="Times New Roman"/>
                <a:sym typeface="Times New Roman"/>
              </a:rPr>
              <a:t> 3. </a:t>
            </a:r>
            <a:r>
              <a:rPr lang="ru-RU" b="1" dirty="0" err="1">
                <a:solidFill>
                  <a:srgbClr val="2F5496"/>
                </a:solidFill>
                <a:latin typeface="Times New Roman"/>
                <a:ea typeface="Times New Roman"/>
                <a:cs typeface="Times New Roman"/>
                <a:sym typeface="Times New Roman"/>
              </a:rPr>
              <a:t>Створення</a:t>
            </a:r>
            <a:r>
              <a:rPr lang="ru-RU" b="1" dirty="0">
                <a:solidFill>
                  <a:srgbClr val="2F5496"/>
                </a:solidFill>
                <a:latin typeface="Times New Roman"/>
                <a:ea typeface="Times New Roman"/>
                <a:cs typeface="Times New Roman"/>
                <a:sym typeface="Times New Roman"/>
              </a:rPr>
              <a:t> </a:t>
            </a:r>
            <a:r>
              <a:rPr lang="ru-RU" b="1" dirty="0" err="1">
                <a:solidFill>
                  <a:srgbClr val="2F5496"/>
                </a:solidFill>
                <a:latin typeface="Times New Roman"/>
                <a:ea typeface="Times New Roman"/>
                <a:cs typeface="Times New Roman"/>
                <a:sym typeface="Times New Roman"/>
              </a:rPr>
              <a:t>освітнього</a:t>
            </a:r>
            <a:r>
              <a:rPr lang="ru-RU" b="1" dirty="0">
                <a:solidFill>
                  <a:srgbClr val="2F5496"/>
                </a:solidFill>
                <a:latin typeface="Times New Roman"/>
                <a:ea typeface="Times New Roman"/>
                <a:cs typeface="Times New Roman"/>
                <a:sym typeface="Times New Roman"/>
              </a:rPr>
              <a:t> </a:t>
            </a:r>
            <a:r>
              <a:rPr lang="ru-RU" b="1" dirty="0" err="1">
                <a:solidFill>
                  <a:srgbClr val="2F5496"/>
                </a:solidFill>
                <a:latin typeface="Times New Roman"/>
                <a:ea typeface="Times New Roman"/>
                <a:cs typeface="Times New Roman"/>
                <a:sym typeface="Times New Roman"/>
              </a:rPr>
              <a:t>середовища</a:t>
            </a:r>
            <a:endParaRPr dirty="0"/>
          </a:p>
          <a:p>
            <a:pPr marL="228600" lvl="0" indent="-50800" algn="l" rtl="0">
              <a:lnSpc>
                <a:spcPct val="90000"/>
              </a:lnSpc>
              <a:spcBef>
                <a:spcPts val="1000"/>
              </a:spcBef>
              <a:spcAft>
                <a:spcPts val="0"/>
              </a:spcAft>
              <a:buClr>
                <a:schemeClr val="dk1"/>
              </a:buClr>
              <a:buSzPts val="2800"/>
              <a:buNone/>
            </a:pPr>
            <a:endParaRPr b="1" dirty="0">
              <a:solidFill>
                <a:srgbClr val="0070C0"/>
              </a:solidFill>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2800"/>
              <a:buChar char="•"/>
            </a:pPr>
            <a:r>
              <a:rPr lang="ru-RU" b="1"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здоров'язбережувальне</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освітнє</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середовище</a:t>
            </a:r>
            <a:r>
              <a:rPr lang="ru-RU"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ts val="2800"/>
              <a:buChar char="•"/>
            </a:pPr>
            <a:r>
              <a:rPr lang="ru-RU" dirty="0" err="1">
                <a:latin typeface="Times New Roman"/>
                <a:ea typeface="Times New Roman"/>
                <a:cs typeface="Times New Roman"/>
                <a:sym typeface="Times New Roman"/>
              </a:rPr>
              <a:t>змістове</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наповнення</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освітнього</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середовища</a:t>
            </a:r>
            <a:r>
              <a:rPr lang="ru-RU" dirty="0">
                <a:latin typeface="Times New Roman"/>
                <a:ea typeface="Times New Roman"/>
                <a:cs typeface="Times New Roman"/>
                <a:sym typeface="Times New Roman"/>
              </a:rPr>
              <a:t>;</a:t>
            </a:r>
            <a:endParaRPr dirty="0"/>
          </a:p>
          <a:p>
            <a:pPr marL="228600" lvl="0" indent="-228600" algn="l" rtl="0">
              <a:lnSpc>
                <a:spcPct val="90000"/>
              </a:lnSpc>
              <a:spcBef>
                <a:spcPts val="1000"/>
              </a:spcBef>
              <a:spcAft>
                <a:spcPts val="0"/>
              </a:spcAft>
              <a:buClr>
                <a:schemeClr val="dk1"/>
              </a:buClr>
              <a:buSzPts val="2800"/>
              <a:buChar char="•"/>
            </a:pPr>
            <a:r>
              <a:rPr lang="ru-RU" dirty="0" err="1">
                <a:latin typeface="Times New Roman"/>
                <a:ea typeface="Times New Roman"/>
                <a:cs typeface="Times New Roman"/>
                <a:sym typeface="Times New Roman"/>
              </a:rPr>
              <a:t>цифрове</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середовище</a:t>
            </a:r>
            <a:r>
              <a:rPr lang="ru-RU" dirty="0">
                <a:latin typeface="Times New Roman"/>
                <a:ea typeface="Times New Roman"/>
                <a:cs typeface="Times New Roman"/>
                <a:sym typeface="Times New Roman"/>
              </a:rPr>
              <a:t>;</a:t>
            </a:r>
            <a:endParaRPr dirty="0"/>
          </a:p>
          <a:p>
            <a:pPr marL="228600" lvl="0" indent="-228600" algn="l" rtl="0">
              <a:lnSpc>
                <a:spcPct val="90000"/>
              </a:lnSpc>
              <a:spcBef>
                <a:spcPts val="1000"/>
              </a:spcBef>
              <a:spcAft>
                <a:spcPts val="0"/>
              </a:spcAft>
              <a:buClr>
                <a:schemeClr val="dk1"/>
              </a:buClr>
              <a:buSzPts val="2800"/>
              <a:buChar char="•"/>
            </a:pPr>
            <a:r>
              <a:rPr lang="ru-RU" dirty="0" err="1">
                <a:latin typeface="Times New Roman"/>
                <a:ea typeface="Times New Roman"/>
                <a:cs typeface="Times New Roman"/>
                <a:sym typeface="Times New Roman"/>
              </a:rPr>
              <a:t>інклюзивна</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освіта</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діти</a:t>
            </a:r>
            <a:r>
              <a:rPr lang="ru-RU" dirty="0">
                <a:latin typeface="Times New Roman"/>
                <a:ea typeface="Times New Roman"/>
                <a:cs typeface="Times New Roman"/>
                <a:sym typeface="Times New Roman"/>
              </a:rPr>
              <a:t> з </a:t>
            </a:r>
            <a:r>
              <a:rPr lang="ru-RU" dirty="0" err="1">
                <a:latin typeface="Times New Roman"/>
                <a:ea typeface="Times New Roman"/>
                <a:cs typeface="Times New Roman"/>
                <a:sym typeface="Times New Roman"/>
              </a:rPr>
              <a:t>особливими</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освітніми</a:t>
            </a:r>
            <a:r>
              <a:rPr lang="ru-RU" dirty="0">
                <a:latin typeface="Times New Roman"/>
                <a:ea typeface="Times New Roman"/>
                <a:cs typeface="Times New Roman"/>
                <a:sym typeface="Times New Roman"/>
              </a:rPr>
              <a:t> потребами.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2593731" y="0"/>
            <a:ext cx="906487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Times New Roman"/>
              <a:buNone/>
            </a:pPr>
            <a:r>
              <a:rPr lang="ru-RU" sz="2800" b="1" dirty="0" err="1">
                <a:solidFill>
                  <a:srgbClr val="2F5496"/>
                </a:solidFill>
                <a:latin typeface="Times New Roman"/>
                <a:ea typeface="Times New Roman"/>
                <a:cs typeface="Times New Roman"/>
                <a:sym typeface="Times New Roman"/>
              </a:rPr>
              <a:t>Особливості</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проведення</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експертного</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оцінювання</a:t>
            </a:r>
            <a:r>
              <a:rPr lang="ru-RU" sz="2800" b="1" dirty="0">
                <a:solidFill>
                  <a:srgbClr val="2F5496"/>
                </a:solidFill>
                <a:latin typeface="Times New Roman"/>
                <a:ea typeface="Times New Roman"/>
                <a:cs typeface="Times New Roman"/>
                <a:sym typeface="Times New Roman"/>
              </a:rPr>
              <a:t> практичного </a:t>
            </a:r>
            <a:r>
              <a:rPr lang="ru-RU" sz="2800" b="1" dirty="0" err="1">
                <a:solidFill>
                  <a:srgbClr val="2F5496"/>
                </a:solidFill>
                <a:latin typeface="Times New Roman"/>
                <a:ea typeface="Times New Roman"/>
                <a:cs typeface="Times New Roman"/>
                <a:sym typeface="Times New Roman"/>
              </a:rPr>
              <a:t>досвіду</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педагогічного</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працівника</a:t>
            </a:r>
            <a:endParaRPr sz="2800" b="1" dirty="0">
              <a:solidFill>
                <a:srgbClr val="2F5496"/>
              </a:solidFill>
              <a:latin typeface="Times New Roman"/>
              <a:ea typeface="Times New Roman"/>
              <a:cs typeface="Times New Roman"/>
              <a:sym typeface="Times New Roman"/>
            </a:endParaRPr>
          </a:p>
        </p:txBody>
      </p:sp>
      <p:sp>
        <p:nvSpPr>
          <p:cNvPr id="3" name="Місце для тексту 2"/>
          <p:cNvSpPr>
            <a:spLocks noGrp="1"/>
          </p:cNvSpPr>
          <p:nvPr>
            <p:ph type="body" idx="1"/>
          </p:nvPr>
        </p:nvSpPr>
        <p:spPr>
          <a:xfrm>
            <a:off x="838200" y="1625600"/>
            <a:ext cx="10515600" cy="4551363"/>
          </a:xfrm>
        </p:spPr>
        <p:txBody>
          <a:bodyPr/>
          <a:lstStyle/>
          <a:p>
            <a:pPr marL="114300" indent="0" algn="ctr">
              <a:buNone/>
            </a:pPr>
            <a:r>
              <a:rPr lang="uk-UA" b="1" dirty="0" smtClean="0">
                <a:solidFill>
                  <a:schemeClr val="accent1">
                    <a:lumMod val="75000"/>
                  </a:schemeClr>
                </a:solidFill>
              </a:rPr>
              <a:t>Критерії оцінювання</a:t>
            </a:r>
          </a:p>
          <a:p>
            <a:pPr marL="114300" indent="0" algn="just">
              <a:buNone/>
            </a:pPr>
            <a:r>
              <a:rPr lang="uk-UA" b="1" dirty="0" smtClean="0">
                <a:solidFill>
                  <a:schemeClr val="accent2">
                    <a:lumMod val="75000"/>
                  </a:schemeClr>
                </a:solidFill>
              </a:rPr>
              <a:t>1. Здатність </a:t>
            </a:r>
            <a:r>
              <a:rPr lang="uk-UA" b="1" u="sng" dirty="0">
                <a:solidFill>
                  <a:schemeClr val="accent1">
                    <a:lumMod val="75000"/>
                  </a:schemeClr>
                </a:solidFill>
              </a:rPr>
              <a:t>планувати і здійснювати освітній процес </a:t>
            </a:r>
            <a:r>
              <a:rPr lang="uk-UA" b="1" dirty="0">
                <a:solidFill>
                  <a:schemeClr val="accent2">
                    <a:lumMod val="75000"/>
                  </a:schemeClr>
                </a:solidFill>
              </a:rPr>
              <a:t>на основі особистісно-орієнтованого і </a:t>
            </a:r>
            <a:r>
              <a:rPr lang="uk-UA" b="1" dirty="0" err="1">
                <a:solidFill>
                  <a:schemeClr val="accent2">
                    <a:lumMod val="75000"/>
                  </a:schemeClr>
                </a:solidFill>
              </a:rPr>
              <a:t>компетентнісного</a:t>
            </a:r>
            <a:r>
              <a:rPr lang="uk-UA" b="1" dirty="0">
                <a:solidFill>
                  <a:schemeClr val="accent2">
                    <a:lumMod val="75000"/>
                  </a:schemeClr>
                </a:solidFill>
              </a:rPr>
              <a:t> підходів </a:t>
            </a:r>
            <a:endParaRPr lang="uk-UA" b="1" dirty="0" smtClean="0">
              <a:solidFill>
                <a:schemeClr val="accent2">
                  <a:lumMod val="75000"/>
                </a:schemeClr>
              </a:solidFill>
            </a:endParaRPr>
          </a:p>
          <a:p>
            <a:pPr marL="114300" indent="0" algn="just">
              <a:buNone/>
            </a:pPr>
            <a:r>
              <a:rPr lang="uk-UA" b="1" dirty="0" smtClean="0">
                <a:solidFill>
                  <a:schemeClr val="accent2">
                    <a:lumMod val="75000"/>
                  </a:schemeClr>
                </a:solidFill>
              </a:rPr>
              <a:t>2. Здатність </a:t>
            </a:r>
            <a:r>
              <a:rPr lang="uk-UA" b="1" u="sng" dirty="0">
                <a:solidFill>
                  <a:schemeClr val="accent1">
                    <a:lumMod val="75000"/>
                  </a:schemeClr>
                </a:solidFill>
              </a:rPr>
              <a:t>створювати</a:t>
            </a:r>
            <a:r>
              <a:rPr lang="uk-UA" b="1" dirty="0">
                <a:solidFill>
                  <a:schemeClr val="accent2">
                    <a:lumMod val="75000"/>
                  </a:schemeClr>
                </a:solidFill>
              </a:rPr>
              <a:t> безпечне та психологічно комфортне </a:t>
            </a:r>
            <a:r>
              <a:rPr lang="uk-UA" b="1" u="sng" dirty="0">
                <a:solidFill>
                  <a:schemeClr val="accent1">
                    <a:lumMod val="75000"/>
                  </a:schemeClr>
                </a:solidFill>
              </a:rPr>
              <a:t>освітнє середовище</a:t>
            </a:r>
            <a:r>
              <a:rPr lang="uk-UA" b="1" dirty="0">
                <a:solidFill>
                  <a:schemeClr val="accent2">
                    <a:lumMod val="75000"/>
                  </a:schemeClr>
                </a:solidFill>
              </a:rPr>
              <a:t>, спрямоване на розвиток дітей та мотивацію їх до </a:t>
            </a:r>
            <a:r>
              <a:rPr lang="uk-UA" b="1" dirty="0" smtClean="0">
                <a:solidFill>
                  <a:schemeClr val="accent2">
                    <a:lumMod val="75000"/>
                  </a:schemeClr>
                </a:solidFill>
              </a:rPr>
              <a:t>навчання</a:t>
            </a:r>
          </a:p>
          <a:p>
            <a:pPr marL="114300" indent="0" algn="just">
              <a:buNone/>
            </a:pPr>
            <a:r>
              <a:rPr lang="uk-UA" b="1" dirty="0" smtClean="0">
                <a:solidFill>
                  <a:schemeClr val="accent2">
                    <a:lumMod val="75000"/>
                  </a:schemeClr>
                </a:solidFill>
              </a:rPr>
              <a:t>3. Здатність </a:t>
            </a:r>
            <a:r>
              <a:rPr lang="uk-UA" b="1" dirty="0">
                <a:solidFill>
                  <a:schemeClr val="accent2">
                    <a:lumMod val="75000"/>
                  </a:schemeClr>
                </a:solidFill>
              </a:rPr>
              <a:t>налагоджувати і </a:t>
            </a:r>
            <a:r>
              <a:rPr lang="uk-UA" b="1" u="sng" dirty="0">
                <a:solidFill>
                  <a:schemeClr val="accent1">
                    <a:lumMod val="75000"/>
                  </a:schemeClr>
                </a:solidFill>
              </a:rPr>
              <a:t>підтримувати партнерські стосунки з родинами учнів</a:t>
            </a:r>
            <a:r>
              <a:rPr lang="uk-UA" b="1" dirty="0">
                <a:solidFill>
                  <a:schemeClr val="accent2">
                    <a:lumMod val="75000"/>
                  </a:schemeClr>
                </a:solidFill>
              </a:rPr>
              <a:t> задля розвитку здібностей і можливостей кожної </a:t>
            </a:r>
            <a:r>
              <a:rPr lang="uk-UA" b="1" dirty="0" smtClean="0">
                <a:solidFill>
                  <a:schemeClr val="accent2">
                    <a:lumMod val="75000"/>
                  </a:schemeClr>
                </a:solidFill>
              </a:rPr>
              <a:t>дитини</a:t>
            </a:r>
          </a:p>
          <a:p>
            <a:pPr marL="114300" indent="0" algn="just">
              <a:buNone/>
            </a:pPr>
            <a:endParaRPr lang="uk-UA" b="1" dirty="0" smtClean="0"/>
          </a:p>
          <a:p>
            <a:pPr marL="114300" indent="0" algn="ctr">
              <a:buNone/>
            </a:pPr>
            <a:endParaRPr lang="uk-UA"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2593731" y="0"/>
            <a:ext cx="906487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Times New Roman"/>
              <a:buNone/>
            </a:pPr>
            <a:r>
              <a:rPr lang="ru-RU" sz="2800" b="1" dirty="0" err="1">
                <a:solidFill>
                  <a:srgbClr val="2F5496"/>
                </a:solidFill>
                <a:latin typeface="Times New Roman"/>
                <a:ea typeface="Times New Roman"/>
                <a:cs typeface="Times New Roman"/>
                <a:sym typeface="Times New Roman"/>
              </a:rPr>
              <a:t>Особливості</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проведення</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експертного</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оцінювання</a:t>
            </a:r>
            <a:r>
              <a:rPr lang="ru-RU" sz="2800" b="1" dirty="0">
                <a:solidFill>
                  <a:srgbClr val="2F5496"/>
                </a:solidFill>
                <a:latin typeface="Times New Roman"/>
                <a:ea typeface="Times New Roman"/>
                <a:cs typeface="Times New Roman"/>
                <a:sym typeface="Times New Roman"/>
              </a:rPr>
              <a:t> практичного </a:t>
            </a:r>
            <a:r>
              <a:rPr lang="ru-RU" sz="2800" b="1" dirty="0" err="1">
                <a:solidFill>
                  <a:srgbClr val="2F5496"/>
                </a:solidFill>
                <a:latin typeface="Times New Roman"/>
                <a:ea typeface="Times New Roman"/>
                <a:cs typeface="Times New Roman"/>
                <a:sym typeface="Times New Roman"/>
              </a:rPr>
              <a:t>досвіду</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педагогічного</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працівника</a:t>
            </a:r>
            <a:endParaRPr sz="2800" b="1" dirty="0">
              <a:solidFill>
                <a:srgbClr val="2F5496"/>
              </a:solidFill>
              <a:latin typeface="Times New Roman"/>
              <a:ea typeface="Times New Roman"/>
              <a:cs typeface="Times New Roman"/>
              <a:sym typeface="Times New Roman"/>
            </a:endParaRPr>
          </a:p>
        </p:txBody>
      </p:sp>
      <p:sp>
        <p:nvSpPr>
          <p:cNvPr id="3" name="Місце для тексту 2"/>
          <p:cNvSpPr>
            <a:spLocks noGrp="1"/>
          </p:cNvSpPr>
          <p:nvPr>
            <p:ph type="body" idx="1"/>
          </p:nvPr>
        </p:nvSpPr>
        <p:spPr>
          <a:xfrm>
            <a:off x="838200" y="1625600"/>
            <a:ext cx="10515600" cy="4551363"/>
          </a:xfrm>
        </p:spPr>
        <p:txBody>
          <a:bodyPr/>
          <a:lstStyle/>
          <a:p>
            <a:pPr marL="114300" indent="0" algn="ctr">
              <a:buNone/>
            </a:pPr>
            <a:r>
              <a:rPr lang="uk-UA" b="1" dirty="0" smtClean="0">
                <a:solidFill>
                  <a:schemeClr val="accent1">
                    <a:lumMod val="75000"/>
                  </a:schemeClr>
                </a:solidFill>
              </a:rPr>
              <a:t>Критерії оцінювання</a:t>
            </a:r>
          </a:p>
          <a:p>
            <a:pPr marL="114300" indent="0" algn="just">
              <a:buNone/>
            </a:pPr>
            <a:r>
              <a:rPr lang="uk-UA" b="1" dirty="0" smtClean="0">
                <a:solidFill>
                  <a:schemeClr val="accent2">
                    <a:lumMod val="75000"/>
                  </a:schemeClr>
                </a:solidFill>
              </a:rPr>
              <a:t>4. </a:t>
            </a:r>
            <a:r>
              <a:rPr lang="uk-UA" b="1" dirty="0">
                <a:solidFill>
                  <a:schemeClr val="accent2">
                    <a:lumMod val="75000"/>
                  </a:schemeClr>
                </a:solidFill>
              </a:rPr>
              <a:t>Здатність до </a:t>
            </a:r>
            <a:r>
              <a:rPr lang="uk-UA" b="1" u="sng" dirty="0">
                <a:solidFill>
                  <a:schemeClr val="accent1">
                    <a:lumMod val="75000"/>
                  </a:schemeClr>
                </a:solidFill>
              </a:rPr>
              <a:t>постійного професійного розвитку</a:t>
            </a:r>
            <a:r>
              <a:rPr lang="uk-UA" b="1" dirty="0"/>
              <a:t>, </a:t>
            </a:r>
            <a:r>
              <a:rPr lang="uk-UA" b="1" dirty="0" err="1">
                <a:solidFill>
                  <a:schemeClr val="accent2">
                    <a:lumMod val="75000"/>
                  </a:schemeClr>
                </a:solidFill>
              </a:rPr>
              <a:t>самооцінювання</a:t>
            </a:r>
            <a:r>
              <a:rPr lang="uk-UA" b="1" dirty="0">
                <a:solidFill>
                  <a:schemeClr val="accent2">
                    <a:lumMod val="75000"/>
                  </a:schemeClr>
                </a:solidFill>
              </a:rPr>
              <a:t> та рефлексії</a:t>
            </a:r>
            <a:endParaRPr lang="uk-UA" b="1" dirty="0" smtClean="0">
              <a:solidFill>
                <a:schemeClr val="accent2">
                  <a:lumMod val="75000"/>
                </a:schemeClr>
              </a:solidFill>
            </a:endParaRPr>
          </a:p>
          <a:p>
            <a:pPr marL="114300" indent="0" algn="just">
              <a:buNone/>
            </a:pPr>
            <a:r>
              <a:rPr lang="uk-UA" b="1" dirty="0" smtClean="0">
                <a:solidFill>
                  <a:schemeClr val="accent2">
                    <a:lumMod val="75000"/>
                  </a:schemeClr>
                </a:solidFill>
              </a:rPr>
              <a:t>5. </a:t>
            </a:r>
            <a:r>
              <a:rPr lang="uk-UA" b="1" dirty="0">
                <a:solidFill>
                  <a:schemeClr val="accent2">
                    <a:lumMod val="75000"/>
                  </a:schemeClr>
                </a:solidFill>
                <a:latin typeface="Times New Roman" panose="02020603050405020304" pitchFamily="18" charset="0"/>
                <a:ea typeface="Calibri" panose="020F0502020204030204" pitchFamily="34" charset="0"/>
              </a:rPr>
              <a:t>Здатність</a:t>
            </a:r>
            <a:r>
              <a:rPr lang="uk-UA" b="1" dirty="0">
                <a:latin typeface="Times New Roman" panose="02020603050405020304" pitchFamily="18" charset="0"/>
                <a:ea typeface="Calibri" panose="020F0502020204030204" pitchFamily="34" charset="0"/>
              </a:rPr>
              <a:t> </a:t>
            </a:r>
            <a:r>
              <a:rPr lang="uk-UA" b="1" u="sng" dirty="0">
                <a:solidFill>
                  <a:schemeClr val="accent1">
                    <a:lumMod val="75000"/>
                  </a:schemeClr>
                </a:solidFill>
                <a:latin typeface="Times New Roman" panose="02020603050405020304" pitchFamily="18" charset="0"/>
                <a:ea typeface="Calibri" panose="020F0502020204030204" pitchFamily="34" charset="0"/>
              </a:rPr>
              <a:t>моделювати</a:t>
            </a:r>
            <a:r>
              <a:rPr lang="uk-UA" b="1" dirty="0">
                <a:latin typeface="Times New Roman" panose="02020603050405020304" pitchFamily="18" charset="0"/>
                <a:ea typeface="Calibri" panose="020F0502020204030204" pitchFamily="34" charset="0"/>
              </a:rPr>
              <a:t> </a:t>
            </a:r>
            <a:r>
              <a:rPr lang="uk-UA" b="1" u="sng" dirty="0">
                <a:solidFill>
                  <a:schemeClr val="accent1">
                    <a:lumMod val="75000"/>
                  </a:schemeClr>
                </a:solidFill>
                <a:latin typeface="Times New Roman" panose="02020603050405020304" pitchFamily="18" charset="0"/>
                <a:ea typeface="Calibri" panose="020F0502020204030204" pitchFamily="34" charset="0"/>
              </a:rPr>
              <a:t>поведінку,</a:t>
            </a:r>
            <a:r>
              <a:rPr lang="uk-UA" b="1" dirty="0">
                <a:latin typeface="Times New Roman" panose="02020603050405020304" pitchFamily="18" charset="0"/>
                <a:ea typeface="Calibri" panose="020F0502020204030204" pitchFamily="34" charset="0"/>
              </a:rPr>
              <a:t> </a:t>
            </a:r>
            <a:r>
              <a:rPr lang="uk-UA" b="1" u="sng" dirty="0">
                <a:solidFill>
                  <a:schemeClr val="accent1">
                    <a:lumMod val="75000"/>
                  </a:schemeClr>
                </a:solidFill>
                <a:latin typeface="Times New Roman" panose="02020603050405020304" pitchFamily="18" charset="0"/>
                <a:ea typeface="Calibri" panose="020F0502020204030204" pitchFamily="34" charset="0"/>
              </a:rPr>
              <a:t>в основі </a:t>
            </a:r>
            <a:r>
              <a:rPr lang="uk-UA" b="1" dirty="0">
                <a:solidFill>
                  <a:schemeClr val="accent2">
                    <a:lumMod val="75000"/>
                  </a:schemeClr>
                </a:solidFill>
                <a:latin typeface="Times New Roman" panose="02020603050405020304" pitchFamily="18" charset="0"/>
                <a:ea typeface="Calibri" panose="020F0502020204030204" pitchFamily="34" charset="0"/>
              </a:rPr>
              <a:t>якої повага до прав людини,</a:t>
            </a:r>
            <a:r>
              <a:rPr lang="uk-UA" b="1" dirty="0">
                <a:latin typeface="Times New Roman" panose="02020603050405020304" pitchFamily="18" charset="0"/>
                <a:ea typeface="Calibri" panose="020F0502020204030204" pitchFamily="34" charset="0"/>
              </a:rPr>
              <a:t> </a:t>
            </a:r>
            <a:r>
              <a:rPr lang="uk-UA" b="1" u="sng" dirty="0">
                <a:solidFill>
                  <a:schemeClr val="accent1">
                    <a:lumMod val="75000"/>
                  </a:schemeClr>
                </a:solidFill>
                <a:latin typeface="Times New Roman" panose="02020603050405020304" pitchFamily="18" charset="0"/>
                <a:ea typeface="Calibri" panose="020F0502020204030204" pitchFamily="34" charset="0"/>
              </a:rPr>
              <a:t>демократичні та інші загальнолюдські </a:t>
            </a:r>
            <a:r>
              <a:rPr lang="uk-UA" b="1" u="sng" dirty="0" smtClean="0">
                <a:solidFill>
                  <a:schemeClr val="accent1">
                    <a:lumMod val="75000"/>
                  </a:schemeClr>
                </a:solidFill>
                <a:latin typeface="Times New Roman" panose="02020603050405020304" pitchFamily="18" charset="0"/>
                <a:ea typeface="Calibri" panose="020F0502020204030204" pitchFamily="34" charset="0"/>
              </a:rPr>
              <a:t>цінності</a:t>
            </a:r>
            <a:r>
              <a:rPr lang="uk-UA" b="1" dirty="0" smtClean="0">
                <a:latin typeface="Times New Roman" panose="02020603050405020304" pitchFamily="18" charset="0"/>
                <a:ea typeface="Calibri" panose="020F0502020204030204" pitchFamily="34" charset="0"/>
              </a:rPr>
              <a:t>.</a:t>
            </a:r>
          </a:p>
          <a:p>
            <a:pPr marL="114300" indent="0" algn="just">
              <a:buNone/>
            </a:pPr>
            <a:endParaRPr lang="uk-UA" b="1" dirty="0" smtClean="0"/>
          </a:p>
          <a:p>
            <a:pPr marL="114300" indent="0" algn="ctr">
              <a:buNone/>
            </a:pPr>
            <a:endParaRPr lang="uk-UA" b="1" dirty="0">
              <a:solidFill>
                <a:schemeClr val="accent1">
                  <a:lumMod val="75000"/>
                </a:schemeClr>
              </a:solidFill>
            </a:endParaRPr>
          </a:p>
        </p:txBody>
      </p:sp>
      <p:graphicFrame>
        <p:nvGraphicFramePr>
          <p:cNvPr id="4" name="Таблиця 3"/>
          <p:cNvGraphicFramePr>
            <a:graphicFrameLocks noGrp="1"/>
          </p:cNvGraphicFramePr>
          <p:nvPr>
            <p:extLst>
              <p:ext uri="{D42A27DB-BD31-4B8C-83A1-F6EECF244321}">
                <p14:modId xmlns:p14="http://schemas.microsoft.com/office/powerpoint/2010/main" val="4204089600"/>
              </p:ext>
            </p:extLst>
          </p:nvPr>
        </p:nvGraphicFramePr>
        <p:xfrm>
          <a:off x="1454150" y="4437444"/>
          <a:ext cx="9899650" cy="1751013"/>
        </p:xfrm>
        <a:graphic>
          <a:graphicData uri="http://schemas.openxmlformats.org/drawingml/2006/table">
            <a:tbl>
              <a:tblPr firstRow="1" firstCol="1" bandRow="1">
                <a:tableStyleId>{5C22544A-7EE6-4342-B048-85BDC9FD1C3A}</a:tableStyleId>
              </a:tblPr>
              <a:tblGrid>
                <a:gridCol w="4949825">
                  <a:extLst>
                    <a:ext uri="{9D8B030D-6E8A-4147-A177-3AD203B41FA5}">
                      <a16:colId xmlns:a16="http://schemas.microsoft.com/office/drawing/2014/main" val="3431162327"/>
                    </a:ext>
                  </a:extLst>
                </a:gridCol>
                <a:gridCol w="4949825">
                  <a:extLst>
                    <a:ext uri="{9D8B030D-6E8A-4147-A177-3AD203B41FA5}">
                      <a16:colId xmlns:a16="http://schemas.microsoft.com/office/drawing/2014/main" val="3499381349"/>
                    </a:ext>
                  </a:extLst>
                </a:gridCol>
              </a:tblGrid>
              <a:tr h="0">
                <a:tc>
                  <a:txBody>
                    <a:bodyPr/>
                    <a:lstStyle/>
                    <a:p>
                      <a:pPr marL="342900" lvl="0" indent="-342900">
                        <a:lnSpc>
                          <a:spcPct val="107000"/>
                        </a:lnSpc>
                        <a:spcBef>
                          <a:spcPts val="600"/>
                        </a:spcBef>
                        <a:spcAft>
                          <a:spcPts val="600"/>
                        </a:spcAft>
                        <a:buFont typeface="Symbol" panose="05050102010706020507" pitchFamily="18" charset="2"/>
                        <a:buChar char=""/>
                      </a:pPr>
                      <a:r>
                        <a:rPr lang="uk-UA" sz="1400">
                          <a:effectLst/>
                        </a:rPr>
                        <a:t>1 критерій – 10 показників</a:t>
                      </a:r>
                      <a:endParaRPr lang="uk-UA" sz="1100">
                        <a:effectLst/>
                      </a:endParaRPr>
                    </a:p>
                    <a:p>
                      <a:pPr marL="342900" lvl="0" indent="-342900">
                        <a:lnSpc>
                          <a:spcPct val="107000"/>
                        </a:lnSpc>
                        <a:spcBef>
                          <a:spcPts val="600"/>
                        </a:spcBef>
                        <a:spcAft>
                          <a:spcPts val="600"/>
                        </a:spcAft>
                        <a:buFont typeface="Symbol" panose="05050102010706020507" pitchFamily="18" charset="2"/>
                        <a:buChar char=""/>
                      </a:pPr>
                      <a:r>
                        <a:rPr lang="uk-UA" sz="1400">
                          <a:effectLst/>
                        </a:rPr>
                        <a:t>2 критерій – 5</a:t>
                      </a:r>
                      <a:endParaRPr lang="uk-UA" sz="1100">
                        <a:effectLst/>
                      </a:endParaRPr>
                    </a:p>
                    <a:p>
                      <a:pPr marL="342900" lvl="0" indent="-342900">
                        <a:lnSpc>
                          <a:spcPct val="107000"/>
                        </a:lnSpc>
                        <a:spcBef>
                          <a:spcPts val="600"/>
                        </a:spcBef>
                        <a:spcAft>
                          <a:spcPts val="600"/>
                        </a:spcAft>
                        <a:buFont typeface="Symbol" panose="05050102010706020507" pitchFamily="18" charset="2"/>
                        <a:buChar char=""/>
                      </a:pPr>
                      <a:r>
                        <a:rPr lang="uk-UA" sz="1400">
                          <a:effectLst/>
                        </a:rPr>
                        <a:t>3 критерій – 5 </a:t>
                      </a:r>
                      <a:endParaRPr lang="uk-UA" sz="1100">
                        <a:effectLst/>
                      </a:endParaRPr>
                    </a:p>
                    <a:p>
                      <a:pPr marL="342900" lvl="0" indent="-342900">
                        <a:lnSpc>
                          <a:spcPct val="107000"/>
                        </a:lnSpc>
                        <a:spcBef>
                          <a:spcPts val="600"/>
                        </a:spcBef>
                        <a:spcAft>
                          <a:spcPts val="600"/>
                        </a:spcAft>
                        <a:buFont typeface="Symbol" panose="05050102010706020507" pitchFamily="18" charset="2"/>
                        <a:buChar char=""/>
                      </a:pPr>
                      <a:r>
                        <a:rPr lang="uk-UA" sz="1400">
                          <a:effectLst/>
                        </a:rPr>
                        <a:t>4 критерій – 5 </a:t>
                      </a:r>
                      <a:endParaRPr lang="uk-UA" sz="1100">
                        <a:effectLst/>
                      </a:endParaRPr>
                    </a:p>
                    <a:p>
                      <a:pPr marL="342900" lvl="0" indent="-342900">
                        <a:lnSpc>
                          <a:spcPct val="107000"/>
                        </a:lnSpc>
                        <a:spcBef>
                          <a:spcPts val="600"/>
                        </a:spcBef>
                        <a:spcAft>
                          <a:spcPts val="600"/>
                        </a:spcAft>
                        <a:buFont typeface="Symbol" panose="05050102010706020507" pitchFamily="18" charset="2"/>
                        <a:buChar char=""/>
                      </a:pPr>
                      <a:r>
                        <a:rPr lang="uk-UA" sz="1400">
                          <a:effectLst/>
                        </a:rPr>
                        <a:t>5 критерій – 4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uk-UA" sz="1400" dirty="0">
                          <a:effectLst/>
                        </a:rPr>
                        <a:t>*1 – ні / не простежується</a:t>
                      </a:r>
                      <a:endParaRPr lang="uk-UA" sz="1100" dirty="0">
                        <a:effectLst/>
                      </a:endParaRPr>
                    </a:p>
                    <a:p>
                      <a:pPr>
                        <a:lnSpc>
                          <a:spcPct val="107000"/>
                        </a:lnSpc>
                        <a:spcBef>
                          <a:spcPts val="600"/>
                        </a:spcBef>
                        <a:spcAft>
                          <a:spcPts val="600"/>
                        </a:spcAft>
                      </a:pPr>
                      <a:r>
                        <a:rPr lang="uk-UA" sz="1400" dirty="0">
                          <a:effectLst/>
                        </a:rPr>
                        <a:t>*2 – частково / іноді</a:t>
                      </a:r>
                      <a:endParaRPr lang="uk-UA" sz="1100" dirty="0">
                        <a:effectLst/>
                      </a:endParaRPr>
                    </a:p>
                    <a:p>
                      <a:pPr>
                        <a:lnSpc>
                          <a:spcPct val="107000"/>
                        </a:lnSpc>
                        <a:spcBef>
                          <a:spcPts val="600"/>
                        </a:spcBef>
                        <a:spcAft>
                          <a:spcPts val="600"/>
                        </a:spcAft>
                      </a:pPr>
                      <a:r>
                        <a:rPr lang="uk-UA" sz="1400" dirty="0">
                          <a:effectLst/>
                        </a:rPr>
                        <a:t>*3 – так / постійно</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8003305"/>
                  </a:ext>
                </a:extLst>
              </a:tr>
            </a:tbl>
          </a:graphicData>
        </a:graphic>
      </p:graphicFrame>
    </p:spTree>
    <p:extLst>
      <p:ext uri="{BB962C8B-B14F-4D97-AF65-F5344CB8AC3E}">
        <p14:creationId xmlns:p14="http://schemas.microsoft.com/office/powerpoint/2010/main" val="2893981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2593731" y="0"/>
            <a:ext cx="906487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200"/>
              <a:buFont typeface="Times New Roman"/>
              <a:buNone/>
            </a:pPr>
            <a:r>
              <a:rPr lang="uk-UA" sz="2800" b="1" dirty="0" smtClean="0">
                <a:solidFill>
                  <a:srgbClr val="2F5496"/>
                </a:solidFill>
                <a:latin typeface="Times New Roman"/>
                <a:ea typeface="Times New Roman"/>
                <a:cs typeface="Times New Roman"/>
                <a:sym typeface="Times New Roman"/>
              </a:rPr>
              <a:t>Особливості проведення експертного оцінювання практичного досвіду педагогічного працівника</a:t>
            </a:r>
            <a:endParaRPr lang="uk-UA" sz="2800" b="1" dirty="0">
              <a:solidFill>
                <a:srgbClr val="2F5496"/>
              </a:solidFill>
              <a:latin typeface="Times New Roman"/>
              <a:ea typeface="Times New Roman"/>
              <a:cs typeface="Times New Roman"/>
              <a:sym typeface="Times New Roman"/>
            </a:endParaRPr>
          </a:p>
        </p:txBody>
      </p:sp>
      <p:sp>
        <p:nvSpPr>
          <p:cNvPr id="3" name="Місце для тексту 2"/>
          <p:cNvSpPr>
            <a:spLocks noGrp="1"/>
          </p:cNvSpPr>
          <p:nvPr>
            <p:ph type="body" idx="1"/>
          </p:nvPr>
        </p:nvSpPr>
        <p:spPr>
          <a:xfrm>
            <a:off x="838200" y="1625600"/>
            <a:ext cx="10515600" cy="4551363"/>
          </a:xfrm>
        </p:spPr>
        <p:txBody>
          <a:bodyPr/>
          <a:lstStyle/>
          <a:p>
            <a:pPr marL="114300" indent="0" algn="just">
              <a:buNone/>
            </a:pPr>
            <a:endParaRPr lang="uk-UA" b="1" dirty="0" smtClean="0"/>
          </a:p>
          <a:p>
            <a:pPr marL="114300" indent="0" algn="ctr">
              <a:buNone/>
            </a:pPr>
            <a:endParaRPr lang="uk-UA" b="1" dirty="0">
              <a:solidFill>
                <a:schemeClr val="accent1">
                  <a:lumMod val="75000"/>
                </a:schemeClr>
              </a:solidFill>
            </a:endParaRPr>
          </a:p>
        </p:txBody>
      </p:sp>
      <p:graphicFrame>
        <p:nvGraphicFramePr>
          <p:cNvPr id="6" name="Схема 5"/>
          <p:cNvGraphicFramePr/>
          <p:nvPr>
            <p:extLst>
              <p:ext uri="{D42A27DB-BD31-4B8C-83A1-F6EECF244321}">
                <p14:modId xmlns:p14="http://schemas.microsoft.com/office/powerpoint/2010/main" val="420568574"/>
              </p:ext>
            </p:extLst>
          </p:nvPr>
        </p:nvGraphicFramePr>
        <p:xfrm>
          <a:off x="2005623" y="1325563"/>
          <a:ext cx="8128000" cy="48127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7752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9"/>
        <p:cNvGrpSpPr/>
        <p:nvPr/>
      </p:nvGrpSpPr>
      <p:grpSpPr>
        <a:xfrm>
          <a:off x="0" y="0"/>
          <a:ext cx="0" cy="0"/>
          <a:chOff x="0" y="0"/>
          <a:chExt cx="0" cy="0"/>
        </a:xfrm>
      </p:grpSpPr>
      <p:sp>
        <p:nvSpPr>
          <p:cNvPr id="290" name="Google Shape;290;p39"/>
          <p:cNvSpPr txBox="1"/>
          <p:nvPr/>
        </p:nvSpPr>
        <p:spPr>
          <a:xfrm>
            <a:off x="327304" y="4461874"/>
            <a:ext cx="8871775" cy="23903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800" baseline="30000" dirty="0" err="1">
                <a:solidFill>
                  <a:srgbClr val="FFFFFF"/>
                </a:solidFill>
                <a:latin typeface="Arial"/>
                <a:ea typeface="Arial"/>
                <a:cs typeface="Arial"/>
                <a:sym typeface="Arial"/>
              </a:rPr>
              <a:t>Олена</a:t>
            </a:r>
            <a:r>
              <a:rPr lang="ru-RU" sz="2800" baseline="30000" dirty="0">
                <a:solidFill>
                  <a:srgbClr val="FFFFFF"/>
                </a:solidFill>
                <a:latin typeface="Arial"/>
                <a:ea typeface="Arial"/>
                <a:cs typeface="Arial"/>
                <a:sym typeface="Arial"/>
              </a:rPr>
              <a:t> </a:t>
            </a:r>
            <a:r>
              <a:rPr lang="ru-RU" sz="2800" baseline="30000" dirty="0" err="1">
                <a:solidFill>
                  <a:srgbClr val="FFFFFF"/>
                </a:solidFill>
                <a:latin typeface="Arial"/>
                <a:ea typeface="Arial"/>
                <a:cs typeface="Arial"/>
                <a:sym typeface="Arial"/>
              </a:rPr>
              <a:t>Ліннік</a:t>
            </a:r>
            <a:r>
              <a:rPr lang="ru-RU" sz="2800" baseline="30000" dirty="0">
                <a:solidFill>
                  <a:srgbClr val="FFFFFF"/>
                </a:solidFill>
                <a:latin typeface="Arial"/>
                <a:ea typeface="Arial"/>
                <a:cs typeface="Arial"/>
                <a:sym typeface="Arial"/>
              </a:rPr>
              <a:t> – МОН</a:t>
            </a:r>
            <a:endParaRPr dirty="0"/>
          </a:p>
          <a:p>
            <a:pPr marL="0" marR="0" lvl="0" indent="0" algn="l" rtl="0">
              <a:spcBef>
                <a:spcPts val="0"/>
              </a:spcBef>
              <a:spcAft>
                <a:spcPts val="0"/>
              </a:spcAft>
              <a:buNone/>
            </a:pPr>
            <a:r>
              <a:rPr lang="ru-RU" sz="2800" baseline="30000" dirty="0" err="1" smtClean="0">
                <a:solidFill>
                  <a:srgbClr val="FFFFFF"/>
                </a:solidFill>
                <a:latin typeface="Arial"/>
                <a:ea typeface="Arial"/>
                <a:cs typeface="Arial"/>
                <a:sym typeface="Arial"/>
              </a:rPr>
              <a:t>Іван</a:t>
            </a:r>
            <a:r>
              <a:rPr lang="ru-RU" sz="2800" baseline="30000" dirty="0" smtClean="0">
                <a:solidFill>
                  <a:srgbClr val="FFFFFF"/>
                </a:solidFill>
                <a:latin typeface="Arial"/>
                <a:ea typeface="Arial"/>
                <a:cs typeface="Arial"/>
                <a:sym typeface="Arial"/>
              </a:rPr>
              <a:t> </a:t>
            </a:r>
            <a:r>
              <a:rPr lang="ru-RU" sz="2800" baseline="30000" dirty="0" err="1">
                <a:solidFill>
                  <a:srgbClr val="FFFFFF"/>
                </a:solidFill>
                <a:latin typeface="Arial"/>
                <a:ea typeface="Arial"/>
                <a:cs typeface="Arial"/>
                <a:sym typeface="Arial"/>
              </a:rPr>
              <a:t>Юрійчук</a:t>
            </a:r>
            <a:r>
              <a:rPr lang="ru-RU" sz="2800" baseline="30000" dirty="0">
                <a:solidFill>
                  <a:srgbClr val="FFFFFF"/>
                </a:solidFill>
                <a:latin typeface="Arial"/>
                <a:ea typeface="Arial"/>
                <a:cs typeface="Arial"/>
                <a:sym typeface="Arial"/>
              </a:rPr>
              <a:t> - ДСЯО</a:t>
            </a:r>
            <a:endParaRPr sz="2800" baseline="30000" dirty="0">
              <a:solidFill>
                <a:srgbClr val="FFFFFF"/>
              </a:solidFill>
              <a:latin typeface="Arial"/>
              <a:ea typeface="Arial"/>
              <a:cs typeface="Arial"/>
              <a:sym typeface="Arial"/>
            </a:endParaRPr>
          </a:p>
          <a:p>
            <a:pPr marL="0" marR="0" lvl="0" indent="0" algn="ctr" rtl="0">
              <a:spcBef>
                <a:spcPts val="0"/>
              </a:spcBef>
              <a:spcAft>
                <a:spcPts val="0"/>
              </a:spcAft>
              <a:buNone/>
            </a:pPr>
            <a:endParaRPr sz="2800" baseline="30000" dirty="0">
              <a:solidFill>
                <a:srgbClr val="FFFFFF"/>
              </a:solidFill>
              <a:latin typeface="Arial"/>
              <a:ea typeface="Arial"/>
              <a:cs typeface="Arial"/>
              <a:sym typeface="Arial"/>
            </a:endParaRPr>
          </a:p>
          <a:p>
            <a:pPr marL="0" marR="0" lvl="0" indent="0" algn="ctr" rtl="0">
              <a:spcBef>
                <a:spcPts val="0"/>
              </a:spcBef>
              <a:spcAft>
                <a:spcPts val="0"/>
              </a:spcAft>
              <a:buNone/>
            </a:pPr>
            <a:endParaRPr sz="2800" baseline="30000" dirty="0">
              <a:solidFill>
                <a:srgbClr val="FFFFFF"/>
              </a:solidFill>
              <a:latin typeface="Arial"/>
              <a:ea typeface="Arial"/>
              <a:cs typeface="Arial"/>
              <a:sym typeface="Arial"/>
            </a:endParaRPr>
          </a:p>
          <a:p>
            <a:pPr marL="0" marR="0" lvl="0" indent="0" algn="ctr" rtl="0">
              <a:spcBef>
                <a:spcPts val="0"/>
              </a:spcBef>
              <a:spcAft>
                <a:spcPts val="0"/>
              </a:spcAft>
              <a:buNone/>
            </a:pPr>
            <a:endParaRPr sz="2800" baseline="30000" dirty="0">
              <a:solidFill>
                <a:srgbClr val="FFFFFF"/>
              </a:solidFill>
              <a:latin typeface="Arial"/>
              <a:ea typeface="Arial"/>
              <a:cs typeface="Arial"/>
              <a:sym typeface="Arial"/>
            </a:endParaRPr>
          </a:p>
          <a:p>
            <a:pPr marL="0" marR="0" lvl="0" indent="0" algn="ctr" rtl="0">
              <a:spcBef>
                <a:spcPts val="0"/>
              </a:spcBef>
              <a:spcAft>
                <a:spcPts val="0"/>
              </a:spcAft>
              <a:buNone/>
            </a:pPr>
            <a:endParaRPr sz="2800" baseline="30000" dirty="0">
              <a:solidFill>
                <a:srgbClr val="FFFFFF"/>
              </a:solidFill>
              <a:latin typeface="Arial"/>
              <a:ea typeface="Arial"/>
              <a:cs typeface="Arial"/>
              <a:sym typeface="Arial"/>
            </a:endParaRPr>
          </a:p>
          <a:p>
            <a:pPr marL="0" marR="0" lvl="0" indent="0" algn="ctr" rtl="0">
              <a:spcBef>
                <a:spcPts val="0"/>
              </a:spcBef>
              <a:spcAft>
                <a:spcPts val="0"/>
              </a:spcAft>
              <a:buNone/>
            </a:pPr>
            <a:r>
              <a:rPr lang="ru-RU" sz="2800" baseline="30000" dirty="0" err="1">
                <a:solidFill>
                  <a:srgbClr val="FFFFFF"/>
                </a:solidFill>
                <a:latin typeface="Arial"/>
                <a:ea typeface="Arial"/>
                <a:cs typeface="Arial"/>
                <a:sym typeface="Arial"/>
              </a:rPr>
              <a:t>Лютий</a:t>
            </a:r>
            <a:r>
              <a:rPr lang="ru-RU" sz="2800" baseline="30000" dirty="0">
                <a:solidFill>
                  <a:srgbClr val="FFFFFF"/>
                </a:solidFill>
                <a:latin typeface="Arial"/>
                <a:ea typeface="Arial"/>
                <a:cs typeface="Arial"/>
                <a:sym typeface="Arial"/>
              </a:rPr>
              <a:t> - 2019  </a:t>
            </a:r>
            <a:endParaRPr sz="2800" baseline="30000" dirty="0">
              <a:solidFill>
                <a:srgbClr val="FFFFFF"/>
              </a:solidFill>
              <a:latin typeface="Arial"/>
              <a:ea typeface="Arial"/>
              <a:cs typeface="Arial"/>
              <a:sym typeface="Arial"/>
            </a:endParaRPr>
          </a:p>
        </p:txBody>
      </p:sp>
      <p:sp>
        <p:nvSpPr>
          <p:cNvPr id="291" name="Google Shape;291;p39"/>
          <p:cNvSpPr txBox="1"/>
          <p:nvPr/>
        </p:nvSpPr>
        <p:spPr>
          <a:xfrm>
            <a:off x="3092739" y="2729579"/>
            <a:ext cx="7132321"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4000" b="1" cap="small">
                <a:solidFill>
                  <a:srgbClr val="FFFFFF"/>
                </a:solidFill>
                <a:latin typeface="Arial"/>
                <a:ea typeface="Arial"/>
                <a:cs typeface="Arial"/>
                <a:sym typeface="Arial"/>
              </a:rPr>
              <a:t>Дякуємо за увагу!</a:t>
            </a:r>
            <a:endParaRPr sz="4000" b="1" cap="small">
              <a:solidFill>
                <a:srgbClr val="FFFFFF"/>
              </a:solidFill>
              <a:latin typeface="Arial"/>
              <a:ea typeface="Arial"/>
              <a:cs typeface="Arial"/>
              <a:sym typeface="Arial"/>
            </a:endParaRPr>
          </a:p>
        </p:txBody>
      </p:sp>
      <p:pic>
        <p:nvPicPr>
          <p:cNvPr id="292" name="Google Shape;292;p39"/>
          <p:cNvPicPr preferRelativeResize="0"/>
          <p:nvPr/>
        </p:nvPicPr>
        <p:blipFill rotWithShape="1">
          <a:blip r:embed="rId4">
            <a:alphaModFix/>
          </a:blip>
          <a:srcRect/>
          <a:stretch/>
        </p:blipFill>
        <p:spPr>
          <a:xfrm>
            <a:off x="875815" y="826477"/>
            <a:ext cx="3312370" cy="59704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p26"/>
          <p:cNvSpPr/>
          <p:nvPr/>
        </p:nvSpPr>
        <p:spPr>
          <a:xfrm>
            <a:off x="820188" y="1271539"/>
            <a:ext cx="7725295"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400">
                <a:solidFill>
                  <a:srgbClr val="000000"/>
                </a:solidFill>
                <a:latin typeface="Times New Roman"/>
                <a:ea typeface="Times New Roman"/>
                <a:cs typeface="Times New Roman"/>
                <a:sym typeface="Times New Roman"/>
              </a:rPr>
              <a:t>Підвищення кваліфікації - набуття особою нових та/або вдосконалення раніше набутих </a:t>
            </a:r>
            <a:r>
              <a:rPr lang="ru-RU" sz="2400" b="1">
                <a:solidFill>
                  <a:srgbClr val="000000"/>
                </a:solidFill>
                <a:latin typeface="Times New Roman"/>
                <a:ea typeface="Times New Roman"/>
                <a:cs typeface="Times New Roman"/>
                <a:sym typeface="Times New Roman"/>
              </a:rPr>
              <a:t>компетентностей</a:t>
            </a:r>
            <a:r>
              <a:rPr lang="ru-RU" sz="2400">
                <a:solidFill>
                  <a:srgbClr val="000000"/>
                </a:solidFill>
                <a:latin typeface="Times New Roman"/>
                <a:ea typeface="Times New Roman"/>
                <a:cs typeface="Times New Roman"/>
                <a:sym typeface="Times New Roman"/>
              </a:rPr>
              <a:t> у межах професійної діяльності або галузі знань</a:t>
            </a:r>
            <a:endParaRPr sz="2400">
              <a:solidFill>
                <a:srgbClr val="000000"/>
              </a:solidFill>
              <a:latin typeface="Times New Roman"/>
              <a:ea typeface="Times New Roman"/>
              <a:cs typeface="Times New Roman"/>
              <a:sym typeface="Times New Roman"/>
            </a:endParaRPr>
          </a:p>
          <a:p>
            <a:pPr marL="0" marR="0" lvl="0" indent="0" algn="r" rtl="0">
              <a:spcBef>
                <a:spcPts val="0"/>
              </a:spcBef>
              <a:spcAft>
                <a:spcPts val="0"/>
              </a:spcAft>
              <a:buNone/>
            </a:pPr>
            <a:r>
              <a:rPr lang="ru-RU" sz="1800" i="1">
                <a:solidFill>
                  <a:srgbClr val="000000"/>
                </a:solidFill>
                <a:latin typeface="Times New Roman"/>
                <a:ea typeface="Times New Roman"/>
                <a:cs typeface="Times New Roman"/>
                <a:sym typeface="Times New Roman"/>
              </a:rPr>
              <a:t> ст. 18 Закону України «Про освіту»</a:t>
            </a:r>
            <a:endParaRPr sz="1800" i="1">
              <a:solidFill>
                <a:schemeClr val="dk1"/>
              </a:solidFill>
              <a:latin typeface="Calibri"/>
              <a:ea typeface="Calibri"/>
              <a:cs typeface="Calibri"/>
              <a:sym typeface="Calibri"/>
            </a:endParaRPr>
          </a:p>
        </p:txBody>
      </p:sp>
      <p:sp>
        <p:nvSpPr>
          <p:cNvPr id="171" name="Google Shape;171;p26"/>
          <p:cNvSpPr/>
          <p:nvPr/>
        </p:nvSpPr>
        <p:spPr>
          <a:xfrm>
            <a:off x="307730" y="2867582"/>
            <a:ext cx="11884269" cy="3508653"/>
          </a:xfrm>
          <a:prstGeom prst="rect">
            <a:avLst/>
          </a:prstGeom>
          <a:noFill/>
          <a:ln w="9525" cap="flat" cmpd="sng">
            <a:solidFill>
              <a:srgbClr val="1F386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800" b="1" u="sng" dirty="0">
                <a:solidFill>
                  <a:srgbClr val="2F5496"/>
                </a:solidFill>
                <a:latin typeface="Times New Roman"/>
                <a:ea typeface="Times New Roman"/>
                <a:cs typeface="Times New Roman"/>
                <a:sym typeface="Times New Roman"/>
              </a:rPr>
              <a:t>КОМПЕТЕНТНОСТІ ПЕДАГОГІЧНОГО ПРАЦІВНИКА</a:t>
            </a:r>
            <a:endParaRPr dirty="0"/>
          </a:p>
          <a:p>
            <a:pPr marL="0" marR="0" lvl="0" indent="0" algn="l" rtl="0">
              <a:spcBef>
                <a:spcPts val="0"/>
              </a:spcBef>
              <a:spcAft>
                <a:spcPts val="0"/>
              </a:spcAft>
              <a:buNone/>
            </a:pPr>
            <a:endParaRPr sz="1800" b="1" dirty="0">
              <a:solidFill>
                <a:srgbClr val="2F5496"/>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dirty="0">
                <a:solidFill>
                  <a:srgbClr val="2F5496"/>
                </a:solidFill>
                <a:latin typeface="Times New Roman"/>
                <a:ea typeface="Times New Roman"/>
                <a:cs typeface="Times New Roman"/>
                <a:sym typeface="Times New Roman"/>
              </a:rPr>
              <a:t> </a:t>
            </a:r>
            <a:endParaRPr sz="1800" dirty="0">
              <a:solidFill>
                <a:srgbClr val="2F5496"/>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dirty="0">
                <a:solidFill>
                  <a:srgbClr val="2F5496"/>
                </a:solidFill>
                <a:latin typeface="Times New Roman"/>
                <a:ea typeface="Times New Roman"/>
                <a:cs typeface="Times New Roman"/>
                <a:sym typeface="Times New Roman"/>
              </a:rPr>
              <a:t>                                        </a:t>
            </a:r>
            <a:endParaRPr dirty="0"/>
          </a:p>
          <a:p>
            <a:pPr marL="0" marR="0" lvl="0" indent="0" algn="ctr" rtl="0">
              <a:spcBef>
                <a:spcPts val="0"/>
              </a:spcBef>
              <a:spcAft>
                <a:spcPts val="0"/>
              </a:spcAft>
              <a:buNone/>
            </a:pPr>
            <a:r>
              <a:rPr lang="ru-RU" sz="2400" b="1" dirty="0">
                <a:solidFill>
                  <a:srgbClr val="2F5496"/>
                </a:solidFill>
                <a:latin typeface="Arial"/>
                <a:ea typeface="Arial"/>
                <a:cs typeface="Arial"/>
                <a:sym typeface="Arial"/>
              </a:rPr>
              <a:t>       </a:t>
            </a:r>
            <a:r>
              <a:rPr lang="ru-RU" sz="2800" b="1" dirty="0" err="1">
                <a:solidFill>
                  <a:srgbClr val="2F5496"/>
                </a:solidFill>
                <a:latin typeface="Times New Roman"/>
                <a:ea typeface="Times New Roman"/>
                <a:cs typeface="Times New Roman"/>
                <a:sym typeface="Times New Roman"/>
              </a:rPr>
              <a:t>Професійний</a:t>
            </a:r>
            <a:r>
              <a:rPr lang="ru-RU" sz="2800" b="1" dirty="0">
                <a:solidFill>
                  <a:srgbClr val="2F5496"/>
                </a:solidFill>
                <a:latin typeface="Times New Roman"/>
                <a:ea typeface="Times New Roman"/>
                <a:cs typeface="Times New Roman"/>
                <a:sym typeface="Times New Roman"/>
              </a:rPr>
              <a:t> стандарт</a:t>
            </a:r>
            <a:r>
              <a:rPr lang="ru-RU" sz="2800" dirty="0">
                <a:solidFill>
                  <a:srgbClr val="2F5496"/>
                </a:solidFill>
                <a:latin typeface="Times New Roman"/>
                <a:ea typeface="Times New Roman"/>
                <a:cs typeface="Times New Roman"/>
                <a:sym typeface="Times New Roman"/>
              </a:rPr>
              <a:t> </a:t>
            </a:r>
            <a:r>
              <a:rPr lang="ru-RU" sz="1800" dirty="0">
                <a:solidFill>
                  <a:srgbClr val="2F5496"/>
                </a:solidFill>
                <a:latin typeface="Times New Roman"/>
                <a:ea typeface="Times New Roman"/>
                <a:cs typeface="Times New Roman"/>
                <a:sym typeface="Times New Roman"/>
              </a:rPr>
              <a:t>		               </a:t>
            </a:r>
            <a:r>
              <a:rPr lang="ru-RU" sz="2800" b="1" dirty="0" err="1">
                <a:solidFill>
                  <a:srgbClr val="FFC000"/>
                </a:solidFill>
                <a:latin typeface="Times New Roman"/>
                <a:ea typeface="Times New Roman"/>
                <a:cs typeface="Times New Roman"/>
                <a:sym typeface="Times New Roman"/>
              </a:rPr>
              <a:t>Трудові</a:t>
            </a:r>
            <a:r>
              <a:rPr lang="ru-RU" sz="2800" b="1" dirty="0">
                <a:solidFill>
                  <a:srgbClr val="FFC000"/>
                </a:solidFill>
                <a:latin typeface="Times New Roman"/>
                <a:ea typeface="Times New Roman"/>
                <a:cs typeface="Times New Roman"/>
                <a:sym typeface="Times New Roman"/>
              </a:rPr>
              <a:t> </a:t>
            </a:r>
            <a:r>
              <a:rPr lang="ru-RU" sz="2800" b="1" dirty="0" err="1">
                <a:solidFill>
                  <a:srgbClr val="FFC000"/>
                </a:solidFill>
                <a:latin typeface="Times New Roman"/>
                <a:ea typeface="Times New Roman"/>
                <a:cs typeface="Times New Roman"/>
                <a:sym typeface="Times New Roman"/>
              </a:rPr>
              <a:t>функції</a:t>
            </a:r>
            <a:r>
              <a:rPr lang="ru-RU" sz="2800" b="1" dirty="0">
                <a:solidFill>
                  <a:srgbClr val="FFC000"/>
                </a:solidFill>
                <a:latin typeface="Times New Roman"/>
                <a:ea typeface="Times New Roman"/>
                <a:cs typeface="Times New Roman"/>
                <a:sym typeface="Times New Roman"/>
              </a:rPr>
              <a:t> </a:t>
            </a:r>
            <a:r>
              <a:rPr lang="ru-RU" sz="1800" dirty="0">
                <a:solidFill>
                  <a:srgbClr val="2F5496"/>
                </a:solidFill>
                <a:latin typeface="Times New Roman"/>
                <a:ea typeface="Times New Roman"/>
                <a:cs typeface="Times New Roman"/>
                <a:sym typeface="Times New Roman"/>
              </a:rPr>
              <a:t>		</a:t>
            </a:r>
            <a:endParaRPr sz="1800" dirty="0">
              <a:solidFill>
                <a:srgbClr val="2F5496"/>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dirty="0">
                <a:solidFill>
                  <a:srgbClr val="2F5496"/>
                </a:solidFill>
                <a:latin typeface="Times New Roman"/>
                <a:ea typeface="Times New Roman"/>
                <a:cs typeface="Times New Roman"/>
                <a:sym typeface="Times New Roman"/>
              </a:rPr>
              <a:t>    </a:t>
            </a:r>
            <a:endParaRPr sz="1800" dirty="0">
              <a:solidFill>
                <a:srgbClr val="2F5496"/>
              </a:solidFill>
              <a:latin typeface="Times New Roman"/>
              <a:ea typeface="Times New Roman"/>
              <a:cs typeface="Times New Roman"/>
              <a:sym typeface="Times New Roman"/>
            </a:endParaRPr>
          </a:p>
          <a:p>
            <a:pPr marL="0" marR="0" lvl="0" indent="0" algn="l" rtl="0">
              <a:spcBef>
                <a:spcPts val="0"/>
              </a:spcBef>
              <a:spcAft>
                <a:spcPts val="0"/>
              </a:spcAft>
              <a:buNone/>
            </a:pPr>
            <a:r>
              <a:rPr lang="ru-RU" sz="2800" b="1" dirty="0">
                <a:solidFill>
                  <a:srgbClr val="2F5496"/>
                </a:solidFill>
                <a:latin typeface="Times New Roman"/>
                <a:ea typeface="Times New Roman"/>
                <a:cs typeface="Times New Roman"/>
                <a:sym typeface="Times New Roman"/>
              </a:rPr>
              <a:t>Стандарт </a:t>
            </a:r>
            <a:r>
              <a:rPr lang="ru-RU" sz="2800" b="1" dirty="0" err="1">
                <a:solidFill>
                  <a:srgbClr val="2F5496"/>
                </a:solidFill>
                <a:latin typeface="Times New Roman"/>
                <a:ea typeface="Times New Roman"/>
                <a:cs typeface="Times New Roman"/>
                <a:sym typeface="Times New Roman"/>
              </a:rPr>
              <a:t>вищої</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педагогічної</a:t>
            </a:r>
            <a:r>
              <a:rPr lang="ru-RU" sz="2800" b="1" dirty="0">
                <a:solidFill>
                  <a:srgbClr val="2F5496"/>
                </a:solidFill>
                <a:latin typeface="Times New Roman"/>
                <a:ea typeface="Times New Roman"/>
                <a:cs typeface="Times New Roman"/>
                <a:sym typeface="Times New Roman"/>
              </a:rPr>
              <a:t> освіти	</a:t>
            </a:r>
            <a:r>
              <a:rPr lang="ru-RU" sz="2000" b="1" dirty="0">
                <a:solidFill>
                  <a:srgbClr val="2F5496"/>
                </a:solidFill>
                <a:latin typeface="Times New Roman"/>
                <a:ea typeface="Times New Roman"/>
                <a:cs typeface="Times New Roman"/>
                <a:sym typeface="Times New Roman"/>
              </a:rPr>
              <a:t>	</a:t>
            </a:r>
            <a:r>
              <a:rPr lang="ru-RU" sz="2800" b="1" dirty="0" err="1">
                <a:solidFill>
                  <a:srgbClr val="FFC000"/>
                </a:solidFill>
                <a:latin typeface="Times New Roman"/>
                <a:ea typeface="Times New Roman"/>
                <a:cs typeface="Times New Roman"/>
                <a:sym typeface="Times New Roman"/>
              </a:rPr>
              <a:t>Фахові</a:t>
            </a:r>
            <a:r>
              <a:rPr lang="ru-RU" sz="2800" b="1" dirty="0">
                <a:solidFill>
                  <a:srgbClr val="FFC000"/>
                </a:solidFill>
                <a:latin typeface="Times New Roman"/>
                <a:ea typeface="Times New Roman"/>
                <a:cs typeface="Times New Roman"/>
                <a:sym typeface="Times New Roman"/>
              </a:rPr>
              <a:t> </a:t>
            </a:r>
            <a:r>
              <a:rPr lang="ru-RU" sz="2800" b="1" dirty="0" err="1">
                <a:solidFill>
                  <a:srgbClr val="FFC000"/>
                </a:solidFill>
                <a:latin typeface="Times New Roman"/>
                <a:ea typeface="Times New Roman"/>
                <a:cs typeface="Times New Roman"/>
                <a:sym typeface="Times New Roman"/>
              </a:rPr>
              <a:t>компетентності</a:t>
            </a:r>
            <a:endParaRPr sz="2800" b="1" dirty="0">
              <a:solidFill>
                <a:srgbClr val="FFC000"/>
              </a:solidFill>
              <a:latin typeface="Times New Roman"/>
              <a:ea typeface="Times New Roman"/>
              <a:cs typeface="Times New Roman"/>
              <a:sym typeface="Times New Roman"/>
            </a:endParaRPr>
          </a:p>
          <a:p>
            <a:pPr marL="0" marR="0" lvl="0" indent="0" algn="l" rtl="0">
              <a:spcBef>
                <a:spcPts val="0"/>
              </a:spcBef>
              <a:spcAft>
                <a:spcPts val="0"/>
              </a:spcAft>
              <a:buNone/>
            </a:pPr>
            <a:endParaRPr sz="2000" b="1" dirty="0">
              <a:solidFill>
                <a:srgbClr val="2F5496"/>
              </a:solidFill>
              <a:latin typeface="Times New Roman"/>
              <a:ea typeface="Times New Roman"/>
              <a:cs typeface="Times New Roman"/>
              <a:sym typeface="Times New Roman"/>
            </a:endParaRPr>
          </a:p>
          <a:p>
            <a:pPr marL="0" marR="0" lvl="0" indent="0" algn="l" rtl="0">
              <a:spcBef>
                <a:spcPts val="0"/>
              </a:spcBef>
              <a:spcAft>
                <a:spcPts val="0"/>
              </a:spcAft>
              <a:buNone/>
            </a:pPr>
            <a:r>
              <a:rPr lang="ru-RU" sz="2800" b="1" dirty="0" err="1" smtClean="0">
                <a:solidFill>
                  <a:srgbClr val="2F5496"/>
                </a:solidFill>
                <a:latin typeface="Times New Roman"/>
                <a:ea typeface="Times New Roman"/>
                <a:cs typeface="Times New Roman"/>
                <a:sym typeface="Times New Roman"/>
              </a:rPr>
              <a:t>Типові</a:t>
            </a:r>
            <a:r>
              <a:rPr lang="ru-RU" sz="2800" b="1" dirty="0" smtClean="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освітні</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програми</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програми</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оцінювання</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фахових</a:t>
            </a:r>
            <a:r>
              <a:rPr lang="ru-RU" sz="2800" b="1" dirty="0">
                <a:solidFill>
                  <a:srgbClr val="2F5496"/>
                </a:solidFill>
                <a:latin typeface="Times New Roman"/>
                <a:ea typeface="Times New Roman"/>
                <a:cs typeface="Times New Roman"/>
                <a:sym typeface="Times New Roman"/>
              </a:rPr>
              <a:t> компетентностей</a:t>
            </a:r>
            <a:endParaRPr sz="2800" b="1" dirty="0">
              <a:solidFill>
                <a:srgbClr val="2F5496"/>
              </a:solidFill>
              <a:latin typeface="Times New Roman"/>
              <a:ea typeface="Times New Roman"/>
              <a:cs typeface="Times New Roman"/>
              <a:sym typeface="Times New Roman"/>
            </a:endParaRPr>
          </a:p>
        </p:txBody>
      </p:sp>
      <p:sp>
        <p:nvSpPr>
          <p:cNvPr id="172" name="Google Shape;172;p26"/>
          <p:cNvSpPr/>
          <p:nvPr/>
        </p:nvSpPr>
        <p:spPr>
          <a:xfrm>
            <a:off x="7631083" y="207510"/>
            <a:ext cx="2435629"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4000" b="1">
                <a:solidFill>
                  <a:srgbClr val="2F5496"/>
                </a:solidFill>
                <a:latin typeface="Times New Roman"/>
                <a:ea typeface="Times New Roman"/>
                <a:cs typeface="Times New Roman"/>
                <a:sym typeface="Times New Roman"/>
              </a:rPr>
              <a:t>Мета</a:t>
            </a:r>
            <a:endParaRPr sz="4000" b="1">
              <a:solidFill>
                <a:srgbClr val="2F5496"/>
              </a:solidFill>
              <a:latin typeface="Calibri"/>
              <a:ea typeface="Calibri"/>
              <a:cs typeface="Calibri"/>
              <a:sym typeface="Calibri"/>
            </a:endParaRPr>
          </a:p>
        </p:txBody>
      </p:sp>
      <p:pic>
        <p:nvPicPr>
          <p:cNvPr id="173" name="Google Shape;173;p26" descr="You need to also find out whether something is wrong with your system. Hence, in order to manage everything with ease, you need to know the ways using which you will be able to run your online business successfully. Another thing that you need to focus on is ensuring maximized uptime to your business. And to do this successfully, make sure to go in for website monitoring."/>
          <p:cNvPicPr preferRelativeResize="0"/>
          <p:nvPr/>
        </p:nvPicPr>
        <p:blipFill rotWithShape="1">
          <a:blip r:embed="rId4">
            <a:alphaModFix/>
          </a:blip>
          <a:srcRect/>
          <a:stretch/>
        </p:blipFill>
        <p:spPr>
          <a:xfrm>
            <a:off x="9706494" y="591338"/>
            <a:ext cx="2135736" cy="2157529"/>
          </a:xfrm>
          <a:prstGeom prst="rect">
            <a:avLst/>
          </a:prstGeom>
          <a:noFill/>
          <a:ln>
            <a:noFill/>
          </a:ln>
        </p:spPr>
      </p:pic>
      <p:pic>
        <p:nvPicPr>
          <p:cNvPr id="174" name="Google Shape;174;p26" descr=" â ÑÑÐ¾ÐºÐ¾Ð²Ð° ÑÐ»ÑÑÑÑÐ°ÑÑÑ"/>
          <p:cNvPicPr preferRelativeResize="0"/>
          <p:nvPr/>
        </p:nvPicPr>
        <p:blipFill rotWithShape="1">
          <a:blip r:embed="rId5">
            <a:alphaModFix/>
          </a:blip>
          <a:srcRect t="24899" r="73389" b="39530"/>
          <a:stretch/>
        </p:blipFill>
        <p:spPr>
          <a:xfrm rot="5400000">
            <a:off x="8637442" y="4647983"/>
            <a:ext cx="422910" cy="247650"/>
          </a:xfrm>
          <a:prstGeom prst="rect">
            <a:avLst/>
          </a:prstGeom>
          <a:noFill/>
          <a:ln>
            <a:noFill/>
          </a:ln>
        </p:spPr>
      </p:pic>
      <p:pic>
        <p:nvPicPr>
          <p:cNvPr id="175" name="Google Shape;175;p26" descr=" â ÑÑÐ¾ÐºÐ¾Ð²Ð° ÑÐ»ÑÑÑÑÐ°ÑÑÑ"/>
          <p:cNvPicPr preferRelativeResize="0"/>
          <p:nvPr/>
        </p:nvPicPr>
        <p:blipFill rotWithShape="1">
          <a:blip r:embed="rId5">
            <a:alphaModFix/>
          </a:blip>
          <a:srcRect t="24899" r="73389" b="39530"/>
          <a:stretch/>
        </p:blipFill>
        <p:spPr>
          <a:xfrm>
            <a:off x="6309148" y="4851438"/>
            <a:ext cx="422910" cy="247650"/>
          </a:xfrm>
          <a:prstGeom prst="rect">
            <a:avLst/>
          </a:prstGeom>
          <a:noFill/>
          <a:ln>
            <a:noFill/>
          </a:ln>
        </p:spPr>
      </p:pic>
      <p:pic>
        <p:nvPicPr>
          <p:cNvPr id="176" name="Google Shape;176;p26" descr=" â ÑÑÐ¾ÐºÐ¾Ð²Ð° ÑÐ»ÑÑÑÑÐ°ÑÑÑ"/>
          <p:cNvPicPr preferRelativeResize="0"/>
          <p:nvPr/>
        </p:nvPicPr>
        <p:blipFill rotWithShape="1">
          <a:blip r:embed="rId5">
            <a:alphaModFix/>
          </a:blip>
          <a:srcRect t="24899" r="73389" b="39530"/>
          <a:stretch/>
        </p:blipFill>
        <p:spPr>
          <a:xfrm>
            <a:off x="6289430" y="4312703"/>
            <a:ext cx="422910" cy="247650"/>
          </a:xfrm>
          <a:prstGeom prst="rect">
            <a:avLst/>
          </a:prstGeom>
          <a:noFill/>
          <a:ln>
            <a:noFill/>
          </a:ln>
        </p:spPr>
      </p:pic>
      <p:pic>
        <p:nvPicPr>
          <p:cNvPr id="177" name="Google Shape;177;p26" descr=" â ÑÑÐ¾ÐºÐ¾Ð²Ð° ÑÐ»ÑÑÑÑÐ°ÑÑÑ"/>
          <p:cNvPicPr preferRelativeResize="0"/>
          <p:nvPr/>
        </p:nvPicPr>
        <p:blipFill rotWithShape="1">
          <a:blip r:embed="rId5">
            <a:alphaModFix/>
          </a:blip>
          <a:srcRect t="24899" r="73389" b="39530"/>
          <a:stretch/>
        </p:blipFill>
        <p:spPr>
          <a:xfrm rot="-5400000">
            <a:off x="8637442" y="5417535"/>
            <a:ext cx="422910" cy="247650"/>
          </a:xfrm>
          <a:prstGeom prst="rect">
            <a:avLst/>
          </a:prstGeom>
          <a:noFill/>
          <a:ln>
            <a:noFill/>
          </a:ln>
        </p:spPr>
      </p:pic>
      <p:pic>
        <p:nvPicPr>
          <p:cNvPr id="178" name="Google Shape;178;p26" descr=" â ÑÑÐ¾ÐºÐ¾Ð²Ð° ÑÐ»ÑÑÑÑÐ°ÑÑÑ"/>
          <p:cNvPicPr preferRelativeResize="0"/>
          <p:nvPr/>
        </p:nvPicPr>
        <p:blipFill rotWithShape="1">
          <a:blip r:embed="rId5">
            <a:alphaModFix/>
          </a:blip>
          <a:srcRect t="24899" r="73389" b="39530"/>
          <a:stretch/>
        </p:blipFill>
        <p:spPr>
          <a:xfrm rot="5400000">
            <a:off x="3505488" y="4652126"/>
            <a:ext cx="422910" cy="247650"/>
          </a:xfrm>
          <a:prstGeom prst="rect">
            <a:avLst/>
          </a:prstGeom>
          <a:noFill/>
          <a:ln>
            <a:noFill/>
          </a:ln>
        </p:spPr>
      </p:pic>
      <p:pic>
        <p:nvPicPr>
          <p:cNvPr id="179" name="Google Shape;179;p26" descr=" â ÑÑÐ¾ÐºÐ¾Ð²Ð° ÑÐ»ÑÑÑÑÐ°ÑÑÑ"/>
          <p:cNvPicPr preferRelativeResize="0"/>
          <p:nvPr/>
        </p:nvPicPr>
        <p:blipFill rotWithShape="1">
          <a:blip r:embed="rId5">
            <a:alphaModFix/>
          </a:blip>
          <a:srcRect t="24899" r="73389" b="39530"/>
          <a:stretch/>
        </p:blipFill>
        <p:spPr>
          <a:xfrm rot="5400000">
            <a:off x="3567034" y="5417535"/>
            <a:ext cx="422910" cy="247650"/>
          </a:xfrm>
          <a:prstGeom prst="rect">
            <a:avLst/>
          </a:prstGeom>
          <a:noFill/>
          <a:ln>
            <a:noFill/>
          </a:ln>
        </p:spPr>
      </p:pic>
      <p:pic>
        <p:nvPicPr>
          <p:cNvPr id="180" name="Google Shape;180;p26" descr=" â ÑÑÐ¾ÐºÐ¾Ð²Ð° ÑÐ»ÑÑÑÑÐ°ÑÑÑ"/>
          <p:cNvPicPr preferRelativeResize="0"/>
          <p:nvPr/>
        </p:nvPicPr>
        <p:blipFill rotWithShape="1">
          <a:blip r:embed="rId5">
            <a:alphaModFix/>
          </a:blip>
          <a:srcRect t="24899" r="73389" b="39530"/>
          <a:stretch/>
        </p:blipFill>
        <p:spPr>
          <a:xfrm rot="5400000">
            <a:off x="3426173" y="3138100"/>
            <a:ext cx="581540" cy="1163342"/>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p27"/>
          <p:cNvSpPr/>
          <p:nvPr/>
        </p:nvSpPr>
        <p:spPr>
          <a:xfrm>
            <a:off x="3182816" y="1214845"/>
            <a:ext cx="60960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800" b="1">
                <a:solidFill>
                  <a:srgbClr val="2F5496"/>
                </a:solidFill>
                <a:latin typeface="Times New Roman"/>
                <a:ea typeface="Times New Roman"/>
                <a:cs typeface="Times New Roman"/>
                <a:sym typeface="Times New Roman"/>
              </a:rPr>
              <a:t>Підвищення кваліфікації</a:t>
            </a:r>
            <a:r>
              <a:rPr lang="ru-RU" sz="2400" b="1">
                <a:solidFill>
                  <a:srgbClr val="2F5496"/>
                </a:solidFill>
                <a:latin typeface="Times New Roman"/>
                <a:ea typeface="Times New Roman"/>
                <a:cs typeface="Times New Roman"/>
                <a:sym typeface="Times New Roman"/>
              </a:rPr>
              <a:t> </a:t>
            </a:r>
            <a:endParaRPr sz="2400" b="1">
              <a:solidFill>
                <a:srgbClr val="2F5496"/>
              </a:solidFill>
              <a:latin typeface="Calibri"/>
              <a:ea typeface="Calibri"/>
              <a:cs typeface="Calibri"/>
              <a:sym typeface="Calibri"/>
            </a:endParaRPr>
          </a:p>
        </p:txBody>
      </p:sp>
      <p:sp>
        <p:nvSpPr>
          <p:cNvPr id="186" name="Google Shape;186;p27"/>
          <p:cNvSpPr/>
          <p:nvPr/>
        </p:nvSpPr>
        <p:spPr>
          <a:xfrm>
            <a:off x="937846" y="3886476"/>
            <a:ext cx="2802883"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600" b="1">
                <a:solidFill>
                  <a:srgbClr val="C00000"/>
                </a:solidFill>
                <a:latin typeface="Times New Roman"/>
                <a:ea typeface="Times New Roman"/>
                <a:cs typeface="Times New Roman"/>
                <a:sym typeface="Times New Roman"/>
              </a:rPr>
              <a:t>Атестація</a:t>
            </a:r>
            <a:r>
              <a:rPr lang="ru-RU" sz="3600">
                <a:solidFill>
                  <a:srgbClr val="000000"/>
                </a:solidFill>
                <a:latin typeface="Times New Roman"/>
                <a:ea typeface="Times New Roman"/>
                <a:cs typeface="Times New Roman"/>
                <a:sym typeface="Times New Roman"/>
              </a:rPr>
              <a:t> </a:t>
            </a:r>
            <a:endParaRPr sz="3600">
              <a:solidFill>
                <a:schemeClr val="dk1"/>
              </a:solidFill>
              <a:latin typeface="Calibri"/>
              <a:ea typeface="Calibri"/>
              <a:cs typeface="Calibri"/>
              <a:sym typeface="Calibri"/>
            </a:endParaRPr>
          </a:p>
        </p:txBody>
      </p:sp>
      <p:sp>
        <p:nvSpPr>
          <p:cNvPr id="187" name="Google Shape;187;p27"/>
          <p:cNvSpPr/>
          <p:nvPr/>
        </p:nvSpPr>
        <p:spPr>
          <a:xfrm>
            <a:off x="8241322" y="3867757"/>
            <a:ext cx="325901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600" b="1">
                <a:solidFill>
                  <a:srgbClr val="C00000"/>
                </a:solidFill>
                <a:latin typeface="Times New Roman"/>
                <a:ea typeface="Times New Roman"/>
                <a:cs typeface="Times New Roman"/>
                <a:sym typeface="Times New Roman"/>
              </a:rPr>
              <a:t>Сертифікація</a:t>
            </a:r>
            <a:endParaRPr sz="3600" b="1">
              <a:solidFill>
                <a:srgbClr val="C00000"/>
              </a:solidFill>
              <a:latin typeface="Calibri"/>
              <a:ea typeface="Calibri"/>
              <a:cs typeface="Calibri"/>
              <a:sym typeface="Calibri"/>
            </a:endParaRPr>
          </a:p>
        </p:txBody>
      </p:sp>
      <p:sp>
        <p:nvSpPr>
          <p:cNvPr id="188" name="Google Shape;188;p27"/>
          <p:cNvSpPr/>
          <p:nvPr/>
        </p:nvSpPr>
        <p:spPr>
          <a:xfrm>
            <a:off x="3668684" y="2144376"/>
            <a:ext cx="6096000"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800" b="1" u="sng">
                <a:solidFill>
                  <a:srgbClr val="FFC000"/>
                </a:solidFill>
                <a:latin typeface="Times New Roman"/>
                <a:ea typeface="Times New Roman"/>
                <a:cs typeface="Times New Roman"/>
                <a:sym typeface="Times New Roman"/>
              </a:rPr>
              <a:t>Процедура підготовки </a:t>
            </a:r>
            <a:r>
              <a:rPr lang="ru-RU" sz="2800" b="1">
                <a:solidFill>
                  <a:srgbClr val="FFC000"/>
                </a:solidFill>
                <a:latin typeface="Times New Roman"/>
                <a:ea typeface="Times New Roman"/>
                <a:cs typeface="Times New Roman"/>
                <a:sym typeface="Times New Roman"/>
              </a:rPr>
              <a:t>– підвищення фахової компетентності</a:t>
            </a:r>
            <a:endParaRPr sz="2800" b="1">
              <a:solidFill>
                <a:srgbClr val="FFC000"/>
              </a:solidFill>
              <a:latin typeface="Calibri"/>
              <a:ea typeface="Calibri"/>
              <a:cs typeface="Calibri"/>
              <a:sym typeface="Calibri"/>
            </a:endParaRPr>
          </a:p>
        </p:txBody>
      </p:sp>
      <p:sp>
        <p:nvSpPr>
          <p:cNvPr id="189" name="Google Shape;189;p27"/>
          <p:cNvSpPr/>
          <p:nvPr/>
        </p:nvSpPr>
        <p:spPr>
          <a:xfrm>
            <a:off x="3493583" y="4922959"/>
            <a:ext cx="6096000"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800" b="1">
                <a:solidFill>
                  <a:srgbClr val="FFC000"/>
                </a:solidFill>
                <a:latin typeface="Times New Roman"/>
                <a:ea typeface="Times New Roman"/>
                <a:cs typeface="Times New Roman"/>
                <a:sym typeface="Times New Roman"/>
              </a:rPr>
              <a:t>Інструменти оцінювання – </a:t>
            </a:r>
            <a:endParaRPr/>
          </a:p>
          <a:p>
            <a:pPr marL="0" marR="0" lvl="0" indent="0" algn="ctr" rtl="0">
              <a:spcBef>
                <a:spcPts val="0"/>
              </a:spcBef>
              <a:spcAft>
                <a:spcPts val="0"/>
              </a:spcAft>
              <a:buNone/>
            </a:pPr>
            <a:r>
              <a:rPr lang="ru-RU" sz="2800" b="1" u="sng">
                <a:solidFill>
                  <a:srgbClr val="FFC000"/>
                </a:solidFill>
                <a:latin typeface="Times New Roman"/>
                <a:ea typeface="Times New Roman"/>
                <a:cs typeface="Times New Roman"/>
                <a:sym typeface="Times New Roman"/>
              </a:rPr>
              <a:t>зовнішня мотивація</a:t>
            </a:r>
            <a:endParaRPr sz="2800" b="1" u="sng">
              <a:solidFill>
                <a:srgbClr val="FFC000"/>
              </a:solidFill>
              <a:latin typeface="Calibri"/>
              <a:ea typeface="Calibri"/>
              <a:cs typeface="Calibri"/>
              <a:sym typeface="Calibri"/>
            </a:endParaRPr>
          </a:p>
        </p:txBody>
      </p:sp>
      <p:sp>
        <p:nvSpPr>
          <p:cNvPr id="190" name="Google Shape;190;p27"/>
          <p:cNvSpPr/>
          <p:nvPr/>
        </p:nvSpPr>
        <p:spPr>
          <a:xfrm>
            <a:off x="2825261" y="6906"/>
            <a:ext cx="7432643"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2800" b="1" dirty="0">
                <a:solidFill>
                  <a:srgbClr val="2F5496"/>
                </a:solidFill>
                <a:latin typeface="Times New Roman"/>
                <a:ea typeface="Times New Roman"/>
                <a:cs typeface="Times New Roman"/>
                <a:sym typeface="Times New Roman"/>
              </a:rPr>
              <a:t>Роль </a:t>
            </a:r>
            <a:r>
              <a:rPr lang="ru-RU" sz="2800" b="1" dirty="0" err="1">
                <a:solidFill>
                  <a:srgbClr val="2F5496"/>
                </a:solidFill>
                <a:latin typeface="Times New Roman"/>
                <a:ea typeface="Times New Roman"/>
                <a:cs typeface="Times New Roman"/>
                <a:sym typeface="Times New Roman"/>
              </a:rPr>
              <a:t>атестації</a:t>
            </a:r>
            <a:r>
              <a:rPr lang="ru-RU" sz="2800" b="1" dirty="0">
                <a:solidFill>
                  <a:srgbClr val="2F5496"/>
                </a:solidFill>
                <a:latin typeface="Times New Roman"/>
                <a:ea typeface="Times New Roman"/>
                <a:cs typeface="Times New Roman"/>
                <a:sym typeface="Times New Roman"/>
              </a:rPr>
              <a:t> та </a:t>
            </a:r>
            <a:r>
              <a:rPr lang="ru-RU" sz="2800" b="1" dirty="0" err="1">
                <a:solidFill>
                  <a:srgbClr val="2F5496"/>
                </a:solidFill>
                <a:latin typeface="Times New Roman"/>
                <a:ea typeface="Times New Roman"/>
                <a:cs typeface="Times New Roman"/>
                <a:sym typeface="Times New Roman"/>
              </a:rPr>
              <a:t>сертифікації</a:t>
            </a:r>
            <a:r>
              <a:rPr lang="ru-RU" sz="2800" b="1" dirty="0">
                <a:solidFill>
                  <a:srgbClr val="2F5496"/>
                </a:solidFill>
                <a:latin typeface="Times New Roman"/>
                <a:ea typeface="Times New Roman"/>
                <a:cs typeface="Times New Roman"/>
                <a:sym typeface="Times New Roman"/>
              </a:rPr>
              <a:t> у </a:t>
            </a:r>
            <a:r>
              <a:rPr lang="ru-RU" sz="2800" b="1" dirty="0" err="1">
                <a:solidFill>
                  <a:srgbClr val="2F5496"/>
                </a:solidFill>
                <a:latin typeface="Times New Roman"/>
                <a:ea typeface="Times New Roman"/>
                <a:cs typeface="Times New Roman"/>
                <a:sym typeface="Times New Roman"/>
              </a:rPr>
              <a:t>підвищенні</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кваліфікації</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педагогічних</a:t>
            </a:r>
            <a:r>
              <a:rPr lang="ru-RU" sz="2800" b="1" dirty="0">
                <a:solidFill>
                  <a:srgbClr val="2F5496"/>
                </a:solidFill>
                <a:latin typeface="Times New Roman"/>
                <a:ea typeface="Times New Roman"/>
                <a:cs typeface="Times New Roman"/>
                <a:sym typeface="Times New Roman"/>
              </a:rPr>
              <a:t> </a:t>
            </a:r>
            <a:r>
              <a:rPr lang="ru-RU" sz="2800" b="1" dirty="0" err="1">
                <a:solidFill>
                  <a:srgbClr val="2F5496"/>
                </a:solidFill>
                <a:latin typeface="Times New Roman"/>
                <a:ea typeface="Times New Roman"/>
                <a:cs typeface="Times New Roman"/>
                <a:sym typeface="Times New Roman"/>
              </a:rPr>
              <a:t>працівників</a:t>
            </a:r>
            <a:r>
              <a:rPr lang="ru-RU" sz="2400" dirty="0">
                <a:solidFill>
                  <a:schemeClr val="dk1"/>
                </a:solidFill>
                <a:latin typeface="Times New Roman"/>
                <a:ea typeface="Times New Roman"/>
                <a:cs typeface="Times New Roman"/>
                <a:sym typeface="Times New Roman"/>
              </a:rPr>
              <a:t> </a:t>
            </a:r>
            <a:endParaRPr sz="2400" dirty="0">
              <a:solidFill>
                <a:schemeClr val="dk1"/>
              </a:solidFill>
              <a:latin typeface="Calibri"/>
              <a:ea typeface="Calibri"/>
              <a:cs typeface="Calibri"/>
              <a:sym typeface="Calibri"/>
            </a:endParaRPr>
          </a:p>
        </p:txBody>
      </p:sp>
      <p:cxnSp>
        <p:nvCxnSpPr>
          <p:cNvPr id="191" name="Google Shape;191;p27"/>
          <p:cNvCxnSpPr/>
          <p:nvPr/>
        </p:nvCxnSpPr>
        <p:spPr>
          <a:xfrm rot="5400000">
            <a:off x="2033391" y="1868421"/>
            <a:ext cx="2298900" cy="1699800"/>
          </a:xfrm>
          <a:prstGeom prst="bentConnector3">
            <a:avLst>
              <a:gd name="adj1" fmla="val -1505"/>
            </a:avLst>
          </a:prstGeom>
          <a:noFill/>
          <a:ln w="50800" cap="flat" cmpd="sng">
            <a:solidFill>
              <a:schemeClr val="accent1"/>
            </a:solidFill>
            <a:prstDash val="solid"/>
            <a:miter lim="800000"/>
            <a:headEnd type="none" w="sm" len="sm"/>
            <a:tailEnd type="stealth" w="med" len="med"/>
          </a:ln>
        </p:spPr>
      </p:cxnSp>
      <p:cxnSp>
        <p:nvCxnSpPr>
          <p:cNvPr id="192" name="Google Shape;192;p27"/>
          <p:cNvCxnSpPr/>
          <p:nvPr/>
        </p:nvCxnSpPr>
        <p:spPr>
          <a:xfrm rot="-5400000" flipH="1">
            <a:off x="8322795" y="1651522"/>
            <a:ext cx="2298900" cy="2133600"/>
          </a:xfrm>
          <a:prstGeom prst="bentConnector3">
            <a:avLst>
              <a:gd name="adj1" fmla="val -1505"/>
            </a:avLst>
          </a:prstGeom>
          <a:noFill/>
          <a:ln w="50800" cap="flat" cmpd="sng">
            <a:solidFill>
              <a:schemeClr val="accent1"/>
            </a:solidFill>
            <a:prstDash val="solid"/>
            <a:miter lim="800000"/>
            <a:headEnd type="none" w="sm" len="sm"/>
            <a:tailEnd type="stealth" w="med" len="med"/>
          </a:ln>
        </p:spPr>
      </p:cxnSp>
      <p:cxnSp>
        <p:nvCxnSpPr>
          <p:cNvPr id="193" name="Google Shape;193;p27"/>
          <p:cNvCxnSpPr/>
          <p:nvPr/>
        </p:nvCxnSpPr>
        <p:spPr>
          <a:xfrm>
            <a:off x="4032741" y="4129367"/>
            <a:ext cx="3974121" cy="0"/>
          </a:xfrm>
          <a:prstGeom prst="straightConnector1">
            <a:avLst/>
          </a:prstGeom>
          <a:noFill/>
          <a:ln w="50800" cap="flat" cmpd="sng">
            <a:solidFill>
              <a:schemeClr val="accent1"/>
            </a:solidFill>
            <a:prstDash val="solid"/>
            <a:miter lim="800000"/>
            <a:headEnd type="stealth" w="med" len="med"/>
            <a:tailEnd type="stealth" w="med" len="med"/>
          </a:ln>
        </p:spPr>
      </p:cxnSp>
      <p:cxnSp>
        <p:nvCxnSpPr>
          <p:cNvPr id="194" name="Google Shape;194;p27"/>
          <p:cNvCxnSpPr>
            <a:stCxn id="186" idx="2"/>
          </p:cNvCxnSpPr>
          <p:nvPr/>
        </p:nvCxnSpPr>
        <p:spPr>
          <a:xfrm>
            <a:off x="2339288" y="4532807"/>
            <a:ext cx="1541100" cy="590100"/>
          </a:xfrm>
          <a:prstGeom prst="straightConnector1">
            <a:avLst/>
          </a:prstGeom>
          <a:noFill/>
          <a:ln w="50800" cap="flat" cmpd="sng">
            <a:solidFill>
              <a:schemeClr val="accent1"/>
            </a:solidFill>
            <a:prstDash val="solid"/>
            <a:miter lim="800000"/>
            <a:headEnd type="none" w="sm" len="sm"/>
            <a:tailEnd type="stealth" w="med" len="med"/>
          </a:ln>
        </p:spPr>
      </p:cxnSp>
      <p:cxnSp>
        <p:nvCxnSpPr>
          <p:cNvPr id="195" name="Google Shape;195;p27"/>
          <p:cNvCxnSpPr/>
          <p:nvPr/>
        </p:nvCxnSpPr>
        <p:spPr>
          <a:xfrm flipH="1">
            <a:off x="9179169" y="4409696"/>
            <a:ext cx="1078736" cy="818796"/>
          </a:xfrm>
          <a:prstGeom prst="straightConnector1">
            <a:avLst/>
          </a:prstGeom>
          <a:noFill/>
          <a:ln w="50800" cap="flat" cmpd="sng">
            <a:solidFill>
              <a:schemeClr val="accent1"/>
            </a:solidFill>
            <a:prstDash val="solid"/>
            <a:miter lim="800000"/>
            <a:headEnd type="none" w="sm" len="sm"/>
            <a:tailEnd type="stealth" w="med" len="med"/>
          </a:ln>
        </p:spPr>
      </p:cxnSp>
      <p:pic>
        <p:nvPicPr>
          <p:cNvPr id="196" name="Google Shape;196;p27" descr="ÐÐ¾Ð²âÑÐ·Ð°Ð½Ðµ Ð·Ð¾Ð±ÑÐ°Ð¶ÐµÐ½Ð½Ñ"/>
          <p:cNvPicPr preferRelativeResize="0"/>
          <p:nvPr/>
        </p:nvPicPr>
        <p:blipFill rotWithShape="1">
          <a:blip r:embed="rId4">
            <a:alphaModFix/>
          </a:blip>
          <a:srcRect l="14034" t="-1417" r="15662" b="1417"/>
          <a:stretch/>
        </p:blipFill>
        <p:spPr>
          <a:xfrm>
            <a:off x="2554233" y="2475319"/>
            <a:ext cx="1257166" cy="1246328"/>
          </a:xfrm>
          <a:prstGeom prst="rect">
            <a:avLst/>
          </a:prstGeom>
          <a:noFill/>
          <a:ln>
            <a:noFill/>
          </a:ln>
        </p:spPr>
      </p:pic>
      <p:pic>
        <p:nvPicPr>
          <p:cNvPr id="197" name="Google Shape;197;p27"/>
          <p:cNvPicPr preferRelativeResize="0"/>
          <p:nvPr/>
        </p:nvPicPr>
        <p:blipFill rotWithShape="1">
          <a:blip r:embed="rId5">
            <a:alphaModFix/>
          </a:blip>
          <a:srcRect l="14000" t="7660" r="13076" b="9348"/>
          <a:stretch/>
        </p:blipFill>
        <p:spPr>
          <a:xfrm>
            <a:off x="8241322" y="5456463"/>
            <a:ext cx="1107511" cy="1131239"/>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Google Shape;202;p28"/>
          <p:cNvSpPr txBox="1">
            <a:spLocks noGrp="1"/>
          </p:cNvSpPr>
          <p:nvPr>
            <p:ph type="body" idx="1"/>
          </p:nvPr>
        </p:nvSpPr>
        <p:spPr>
          <a:xfrm>
            <a:off x="914400" y="1559618"/>
            <a:ext cx="5181600" cy="4161218"/>
          </a:xfrm>
          <a:prstGeom prst="rect">
            <a:avLst/>
          </a:prstGeom>
          <a:noFill/>
          <a:ln>
            <a:noFill/>
          </a:ln>
        </p:spPr>
        <p:txBody>
          <a:bodyPr spcFirstLastPara="1" wrap="square" lIns="91425" tIns="45700" rIns="91425" bIns="45700" anchor="t" anchorCtr="0">
            <a:noAutofit/>
          </a:bodyPr>
          <a:lstStyle/>
          <a:p>
            <a:pPr marL="0" indent="0" algn="ctr">
              <a:spcBef>
                <a:spcPts val="0"/>
              </a:spcBef>
              <a:buClr>
                <a:srgbClr val="2F5496"/>
              </a:buClr>
              <a:buSzPts val="2800"/>
              <a:buNone/>
            </a:pPr>
            <a:r>
              <a:rPr lang="ru-RU" b="1" dirty="0" err="1">
                <a:solidFill>
                  <a:srgbClr val="2F5496"/>
                </a:solidFill>
              </a:rPr>
              <a:t>Обмеження</a:t>
            </a:r>
            <a:r>
              <a:rPr lang="ru-RU" b="1" dirty="0">
                <a:solidFill>
                  <a:srgbClr val="2F5496"/>
                </a:solidFill>
              </a:rPr>
              <a:t> </a:t>
            </a:r>
            <a:r>
              <a:rPr lang="ru-RU" b="1" dirty="0" err="1">
                <a:solidFill>
                  <a:srgbClr val="2F5496"/>
                </a:solidFill>
              </a:rPr>
              <a:t>способів</a:t>
            </a:r>
            <a:r>
              <a:rPr lang="ru-RU" b="1" dirty="0">
                <a:solidFill>
                  <a:srgbClr val="2F5496"/>
                </a:solidFill>
              </a:rPr>
              <a:t> </a:t>
            </a:r>
            <a:r>
              <a:rPr lang="ru-RU" b="1" dirty="0" err="1">
                <a:solidFill>
                  <a:srgbClr val="2F5496"/>
                </a:solidFill>
              </a:rPr>
              <a:t>підвищення</a:t>
            </a:r>
            <a:r>
              <a:rPr lang="ru-RU" b="1" dirty="0">
                <a:solidFill>
                  <a:srgbClr val="2F5496"/>
                </a:solidFill>
              </a:rPr>
              <a:t> </a:t>
            </a:r>
            <a:r>
              <a:rPr lang="ru-RU" b="1" dirty="0" err="1">
                <a:solidFill>
                  <a:srgbClr val="2F5496"/>
                </a:solidFill>
              </a:rPr>
              <a:t>кваліфікації</a:t>
            </a:r>
            <a:endParaRPr lang="ru-RU" b="1" dirty="0">
              <a:solidFill>
                <a:srgbClr val="2F5496"/>
              </a:solidFill>
            </a:endParaRPr>
          </a:p>
          <a:p>
            <a:pPr marL="228600" lvl="0" indent="-50800" algn="l" rtl="0">
              <a:lnSpc>
                <a:spcPct val="90000"/>
              </a:lnSpc>
              <a:spcBef>
                <a:spcPts val="1000"/>
              </a:spcBef>
              <a:spcAft>
                <a:spcPts val="0"/>
              </a:spcAft>
              <a:buClr>
                <a:schemeClr val="dk1"/>
              </a:buClr>
              <a:buSzPts val="2800"/>
              <a:buNone/>
            </a:pPr>
            <a:endParaRPr dirty="0">
              <a:solidFill>
                <a:srgbClr val="2F5496"/>
              </a:solidFill>
            </a:endParaRPr>
          </a:p>
          <a:p>
            <a:pPr marL="228600" lvl="0" indent="-50800" algn="l" rtl="0">
              <a:lnSpc>
                <a:spcPct val="90000"/>
              </a:lnSpc>
              <a:spcBef>
                <a:spcPts val="1000"/>
              </a:spcBef>
              <a:spcAft>
                <a:spcPts val="0"/>
              </a:spcAft>
              <a:buClr>
                <a:schemeClr val="dk1"/>
              </a:buClr>
              <a:buSzPts val="2800"/>
              <a:buNone/>
            </a:pPr>
            <a:endParaRPr dirty="0">
              <a:solidFill>
                <a:srgbClr val="2F5496"/>
              </a:solidFill>
            </a:endParaRPr>
          </a:p>
          <a:p>
            <a:pPr marL="0" lvl="0" indent="0" algn="l" rtl="0">
              <a:lnSpc>
                <a:spcPct val="90000"/>
              </a:lnSpc>
              <a:spcBef>
                <a:spcPts val="1000"/>
              </a:spcBef>
              <a:spcAft>
                <a:spcPts val="0"/>
              </a:spcAft>
              <a:buClr>
                <a:schemeClr val="dk1"/>
              </a:buClr>
              <a:buSzPts val="2800"/>
              <a:buNone/>
            </a:pPr>
            <a:endParaRPr dirty="0">
              <a:solidFill>
                <a:srgbClr val="2F5496"/>
              </a:solidFill>
            </a:endParaRPr>
          </a:p>
          <a:p>
            <a:pPr marL="0" lvl="0" indent="0" algn="l" rtl="0">
              <a:lnSpc>
                <a:spcPct val="90000"/>
              </a:lnSpc>
              <a:spcBef>
                <a:spcPts val="1000"/>
              </a:spcBef>
              <a:spcAft>
                <a:spcPts val="0"/>
              </a:spcAft>
              <a:buClr>
                <a:schemeClr val="dk1"/>
              </a:buClr>
              <a:buSzPts val="2800"/>
              <a:buNone/>
            </a:pPr>
            <a:endParaRPr dirty="0">
              <a:solidFill>
                <a:srgbClr val="2F5496"/>
              </a:solidFill>
            </a:endParaRPr>
          </a:p>
          <a:p>
            <a:pPr marL="0" indent="0">
              <a:buSzPts val="2800"/>
              <a:buNone/>
            </a:pPr>
            <a:r>
              <a:rPr lang="ru-RU" b="1" dirty="0" smtClean="0">
                <a:solidFill>
                  <a:srgbClr val="2F5496"/>
                </a:solidFill>
              </a:rPr>
              <a:t>             </a:t>
            </a:r>
            <a:r>
              <a:rPr lang="ru-RU" b="1" dirty="0" err="1" smtClean="0">
                <a:solidFill>
                  <a:srgbClr val="2F5496"/>
                </a:solidFill>
              </a:rPr>
              <a:t>Автономія</a:t>
            </a:r>
            <a:r>
              <a:rPr lang="ru-RU" b="1" dirty="0" smtClean="0">
                <a:solidFill>
                  <a:srgbClr val="2F5496"/>
                </a:solidFill>
              </a:rPr>
              <a:t> </a:t>
            </a:r>
            <a:r>
              <a:rPr lang="ru-RU" b="1" dirty="0" err="1">
                <a:solidFill>
                  <a:srgbClr val="2F5496"/>
                </a:solidFill>
              </a:rPr>
              <a:t>вчителя</a:t>
            </a:r>
            <a:r>
              <a:rPr lang="ru-RU" b="1" dirty="0">
                <a:solidFill>
                  <a:srgbClr val="2F5496"/>
                </a:solidFill>
              </a:rPr>
              <a:t> </a:t>
            </a:r>
            <a:endParaRPr lang="ru-RU" dirty="0"/>
          </a:p>
          <a:p>
            <a:pPr marL="0" lvl="0" indent="0" algn="l" rtl="0">
              <a:lnSpc>
                <a:spcPct val="90000"/>
              </a:lnSpc>
              <a:spcBef>
                <a:spcPts val="1000"/>
              </a:spcBef>
              <a:spcAft>
                <a:spcPts val="0"/>
              </a:spcAft>
              <a:buClr>
                <a:schemeClr val="dk1"/>
              </a:buClr>
              <a:buSzPts val="2800"/>
              <a:buNone/>
            </a:pPr>
            <a:endParaRPr dirty="0">
              <a:solidFill>
                <a:srgbClr val="2F5496"/>
              </a:solidFill>
            </a:endParaRPr>
          </a:p>
        </p:txBody>
      </p:sp>
      <p:sp>
        <p:nvSpPr>
          <p:cNvPr id="203" name="Google Shape;203;p28"/>
          <p:cNvSpPr txBox="1">
            <a:spLocks noGrp="1"/>
          </p:cNvSpPr>
          <p:nvPr>
            <p:ph type="body" idx="2"/>
          </p:nvPr>
        </p:nvSpPr>
        <p:spPr>
          <a:xfrm>
            <a:off x="6210299" y="1625153"/>
            <a:ext cx="5465885"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F5496"/>
              </a:buClr>
              <a:buSzPts val="2800"/>
              <a:buNone/>
            </a:pPr>
            <a:r>
              <a:rPr lang="ru-RU" b="1" dirty="0" err="1">
                <a:solidFill>
                  <a:srgbClr val="2F5496"/>
                </a:solidFill>
              </a:rPr>
              <a:t>розширення</a:t>
            </a:r>
            <a:r>
              <a:rPr lang="ru-RU" b="1" dirty="0">
                <a:solidFill>
                  <a:srgbClr val="2F5496"/>
                </a:solidFill>
              </a:rPr>
              <a:t> </a:t>
            </a:r>
            <a:r>
              <a:rPr lang="ru-RU" b="1" dirty="0" err="1">
                <a:solidFill>
                  <a:srgbClr val="2F5496"/>
                </a:solidFill>
              </a:rPr>
              <a:t>можливостей</a:t>
            </a:r>
            <a:r>
              <a:rPr lang="ru-RU" b="1" dirty="0">
                <a:solidFill>
                  <a:srgbClr val="2F5496"/>
                </a:solidFill>
              </a:rPr>
              <a:t> </a:t>
            </a:r>
            <a:r>
              <a:rPr lang="ru-RU" b="1" dirty="0" err="1">
                <a:solidFill>
                  <a:srgbClr val="2F5496"/>
                </a:solidFill>
              </a:rPr>
              <a:t>вибору</a:t>
            </a:r>
            <a:r>
              <a:rPr lang="ru-RU" b="1" dirty="0">
                <a:solidFill>
                  <a:srgbClr val="2F5496"/>
                </a:solidFill>
              </a:rPr>
              <a:t> </a:t>
            </a:r>
            <a:r>
              <a:rPr lang="ru-RU" b="1" dirty="0" err="1">
                <a:solidFill>
                  <a:srgbClr val="2F5496"/>
                </a:solidFill>
              </a:rPr>
              <a:t>способів</a:t>
            </a:r>
            <a:r>
              <a:rPr lang="ru-RU" b="1" dirty="0">
                <a:solidFill>
                  <a:srgbClr val="2F5496"/>
                </a:solidFill>
              </a:rPr>
              <a:t> </a:t>
            </a:r>
            <a:r>
              <a:rPr lang="ru-RU" b="1" dirty="0" err="1">
                <a:solidFill>
                  <a:srgbClr val="2F5496"/>
                </a:solidFill>
              </a:rPr>
              <a:t>підвищення</a:t>
            </a:r>
            <a:r>
              <a:rPr lang="ru-RU" b="1" dirty="0">
                <a:solidFill>
                  <a:srgbClr val="2F5496"/>
                </a:solidFill>
              </a:rPr>
              <a:t> </a:t>
            </a:r>
            <a:r>
              <a:rPr lang="ru-RU" b="1" dirty="0" err="1">
                <a:solidFill>
                  <a:srgbClr val="2F5496"/>
                </a:solidFill>
              </a:rPr>
              <a:t>кваліфікації</a:t>
            </a:r>
            <a:endParaRPr dirty="0"/>
          </a:p>
          <a:p>
            <a:pPr marL="228600" lvl="0" indent="-228600" algn="l" rtl="0">
              <a:lnSpc>
                <a:spcPct val="90000"/>
              </a:lnSpc>
              <a:spcBef>
                <a:spcPts val="1000"/>
              </a:spcBef>
              <a:spcAft>
                <a:spcPts val="0"/>
              </a:spcAft>
              <a:buClr>
                <a:srgbClr val="2F5496"/>
              </a:buClr>
              <a:buSzPts val="2800"/>
              <a:buChar char="•"/>
            </a:pPr>
            <a:r>
              <a:rPr lang="ru-RU" dirty="0" err="1">
                <a:solidFill>
                  <a:srgbClr val="2F5496"/>
                </a:solidFill>
              </a:rPr>
              <a:t>навчання</a:t>
            </a:r>
            <a:r>
              <a:rPr lang="ru-RU" dirty="0">
                <a:solidFill>
                  <a:srgbClr val="2F5496"/>
                </a:solidFill>
              </a:rPr>
              <a:t> за </a:t>
            </a:r>
            <a:r>
              <a:rPr lang="ru-RU" dirty="0" err="1">
                <a:solidFill>
                  <a:srgbClr val="2F5496"/>
                </a:solidFill>
              </a:rPr>
              <a:t>освітньою</a:t>
            </a:r>
            <a:r>
              <a:rPr lang="ru-RU" dirty="0">
                <a:solidFill>
                  <a:srgbClr val="2F5496"/>
                </a:solidFill>
              </a:rPr>
              <a:t> </a:t>
            </a:r>
            <a:r>
              <a:rPr lang="ru-RU" dirty="0" err="1">
                <a:solidFill>
                  <a:srgbClr val="2F5496"/>
                </a:solidFill>
              </a:rPr>
              <a:t>програмою</a:t>
            </a:r>
            <a:endParaRPr dirty="0">
              <a:solidFill>
                <a:srgbClr val="2F5496"/>
              </a:solidFill>
            </a:endParaRPr>
          </a:p>
          <a:p>
            <a:pPr marL="228600" lvl="0" indent="-228600" algn="l" rtl="0">
              <a:lnSpc>
                <a:spcPct val="90000"/>
              </a:lnSpc>
              <a:spcBef>
                <a:spcPts val="1000"/>
              </a:spcBef>
              <a:spcAft>
                <a:spcPts val="0"/>
              </a:spcAft>
              <a:buClr>
                <a:srgbClr val="2F5496"/>
              </a:buClr>
              <a:buSzPts val="2800"/>
              <a:buChar char="•"/>
            </a:pPr>
            <a:r>
              <a:rPr lang="ru-RU" dirty="0">
                <a:solidFill>
                  <a:srgbClr val="2F5496"/>
                </a:solidFill>
              </a:rPr>
              <a:t> </a:t>
            </a:r>
            <a:r>
              <a:rPr lang="ru-RU" dirty="0" err="1">
                <a:solidFill>
                  <a:srgbClr val="2F5496"/>
                </a:solidFill>
              </a:rPr>
              <a:t>стажування</a:t>
            </a:r>
            <a:endParaRPr dirty="0">
              <a:solidFill>
                <a:srgbClr val="2F5496"/>
              </a:solidFill>
            </a:endParaRPr>
          </a:p>
          <a:p>
            <a:pPr marL="228600" lvl="0" indent="-228600" algn="l" rtl="0">
              <a:lnSpc>
                <a:spcPct val="90000"/>
              </a:lnSpc>
              <a:spcBef>
                <a:spcPts val="1000"/>
              </a:spcBef>
              <a:spcAft>
                <a:spcPts val="0"/>
              </a:spcAft>
              <a:buClr>
                <a:srgbClr val="2F5496"/>
              </a:buClr>
              <a:buSzPts val="2800"/>
              <a:buChar char="•"/>
            </a:pPr>
            <a:r>
              <a:rPr lang="ru-RU" dirty="0">
                <a:solidFill>
                  <a:srgbClr val="2F5496"/>
                </a:solidFill>
              </a:rPr>
              <a:t>участь у </a:t>
            </a:r>
            <a:r>
              <a:rPr lang="ru-RU" dirty="0" err="1">
                <a:solidFill>
                  <a:srgbClr val="2F5496"/>
                </a:solidFill>
              </a:rPr>
              <a:t>сертифікаційних</a:t>
            </a:r>
            <a:r>
              <a:rPr lang="ru-RU" dirty="0">
                <a:solidFill>
                  <a:srgbClr val="2F5496"/>
                </a:solidFill>
              </a:rPr>
              <a:t> </a:t>
            </a:r>
            <a:r>
              <a:rPr lang="ru-RU" dirty="0" err="1">
                <a:solidFill>
                  <a:srgbClr val="2F5496"/>
                </a:solidFill>
              </a:rPr>
              <a:t>програмах</a:t>
            </a:r>
            <a:r>
              <a:rPr lang="ru-RU" dirty="0">
                <a:solidFill>
                  <a:srgbClr val="2F5496"/>
                </a:solidFill>
              </a:rPr>
              <a:t>, </a:t>
            </a:r>
            <a:r>
              <a:rPr lang="ru-RU" dirty="0" err="1">
                <a:solidFill>
                  <a:srgbClr val="2F5496"/>
                </a:solidFill>
              </a:rPr>
              <a:t>тренінгах</a:t>
            </a:r>
            <a:r>
              <a:rPr lang="ru-RU" dirty="0">
                <a:solidFill>
                  <a:srgbClr val="2F5496"/>
                </a:solidFill>
              </a:rPr>
              <a:t>, </a:t>
            </a:r>
            <a:r>
              <a:rPr lang="ru-RU" dirty="0" err="1">
                <a:solidFill>
                  <a:srgbClr val="2F5496"/>
                </a:solidFill>
              </a:rPr>
              <a:t>семінарах</a:t>
            </a:r>
            <a:r>
              <a:rPr lang="ru-RU" dirty="0">
                <a:solidFill>
                  <a:srgbClr val="2F5496"/>
                </a:solidFill>
              </a:rPr>
              <a:t>, </a:t>
            </a:r>
            <a:r>
              <a:rPr lang="ru-RU" dirty="0" err="1">
                <a:solidFill>
                  <a:srgbClr val="2F5496"/>
                </a:solidFill>
              </a:rPr>
              <a:t>вебінарах</a:t>
            </a:r>
            <a:r>
              <a:rPr lang="ru-RU" dirty="0">
                <a:solidFill>
                  <a:srgbClr val="2F5496"/>
                </a:solidFill>
              </a:rPr>
              <a:t>, </a:t>
            </a:r>
            <a:r>
              <a:rPr lang="ru-RU" dirty="0" err="1">
                <a:solidFill>
                  <a:srgbClr val="2F5496"/>
                </a:solidFill>
              </a:rPr>
              <a:t>майстер-класах</a:t>
            </a:r>
            <a:r>
              <a:rPr lang="ru-RU" dirty="0">
                <a:solidFill>
                  <a:srgbClr val="2F5496"/>
                </a:solidFill>
              </a:rPr>
              <a:t> </a:t>
            </a:r>
            <a:r>
              <a:rPr lang="ru-RU" dirty="0" err="1">
                <a:solidFill>
                  <a:srgbClr val="2F5496"/>
                </a:solidFill>
              </a:rPr>
              <a:t>тощо</a:t>
            </a:r>
            <a:endParaRPr dirty="0">
              <a:solidFill>
                <a:srgbClr val="2F5496"/>
              </a:solidFill>
            </a:endParaRPr>
          </a:p>
          <a:p>
            <a:pPr marL="228600" lvl="0" indent="-228600" algn="just" rtl="0">
              <a:lnSpc>
                <a:spcPct val="90000"/>
              </a:lnSpc>
              <a:spcBef>
                <a:spcPts val="1000"/>
              </a:spcBef>
              <a:spcAft>
                <a:spcPts val="0"/>
              </a:spcAft>
              <a:buClr>
                <a:srgbClr val="2F5496"/>
              </a:buClr>
              <a:buSzPts val="2800"/>
              <a:buChar char="•"/>
            </a:pPr>
            <a:r>
              <a:rPr lang="ru-RU" dirty="0">
                <a:solidFill>
                  <a:srgbClr val="2F5496"/>
                </a:solidFill>
              </a:rPr>
              <a:t>у </a:t>
            </a:r>
            <a:r>
              <a:rPr lang="ru-RU" dirty="0" err="1">
                <a:solidFill>
                  <a:srgbClr val="2F5496"/>
                </a:solidFill>
              </a:rPr>
              <a:t>різних</a:t>
            </a:r>
            <a:r>
              <a:rPr lang="ru-RU" dirty="0">
                <a:solidFill>
                  <a:srgbClr val="2F5496"/>
                </a:solidFill>
              </a:rPr>
              <a:t> формах (</a:t>
            </a:r>
            <a:r>
              <a:rPr lang="ru-RU" dirty="0" err="1">
                <a:solidFill>
                  <a:srgbClr val="2F5496"/>
                </a:solidFill>
              </a:rPr>
              <a:t>інституційна</a:t>
            </a:r>
            <a:r>
              <a:rPr lang="ru-RU" dirty="0">
                <a:solidFill>
                  <a:srgbClr val="2F5496"/>
                </a:solidFill>
              </a:rPr>
              <a:t>, дуальна, на </a:t>
            </a:r>
            <a:r>
              <a:rPr lang="ru-RU" dirty="0" err="1">
                <a:solidFill>
                  <a:srgbClr val="2F5496"/>
                </a:solidFill>
              </a:rPr>
              <a:t>робочому</a:t>
            </a:r>
            <a:r>
              <a:rPr lang="ru-RU" dirty="0">
                <a:solidFill>
                  <a:srgbClr val="2F5496"/>
                </a:solidFill>
              </a:rPr>
              <a:t> </a:t>
            </a:r>
            <a:r>
              <a:rPr lang="ru-RU" dirty="0" err="1">
                <a:solidFill>
                  <a:srgbClr val="2F5496"/>
                </a:solidFill>
              </a:rPr>
              <a:t>місці</a:t>
            </a:r>
            <a:r>
              <a:rPr lang="ru-RU" dirty="0">
                <a:solidFill>
                  <a:srgbClr val="2F5496"/>
                </a:solidFill>
              </a:rPr>
              <a:t> (на </a:t>
            </a:r>
            <a:r>
              <a:rPr lang="ru-RU" dirty="0" err="1">
                <a:solidFill>
                  <a:srgbClr val="2F5496"/>
                </a:solidFill>
              </a:rPr>
              <a:t>виробництві</a:t>
            </a:r>
            <a:r>
              <a:rPr lang="ru-RU" dirty="0">
                <a:solidFill>
                  <a:srgbClr val="2F5496"/>
                </a:solidFill>
              </a:rPr>
              <a:t>) </a:t>
            </a:r>
            <a:r>
              <a:rPr lang="ru-RU" dirty="0" err="1">
                <a:solidFill>
                  <a:srgbClr val="2F5496"/>
                </a:solidFill>
              </a:rPr>
              <a:t>тощо</a:t>
            </a:r>
            <a:r>
              <a:rPr lang="ru-RU" dirty="0">
                <a:solidFill>
                  <a:srgbClr val="2F5496"/>
                </a:solidFill>
              </a:rPr>
              <a:t>)</a:t>
            </a:r>
            <a:endParaRPr dirty="0">
              <a:solidFill>
                <a:srgbClr val="2F5496"/>
              </a:solidFill>
            </a:endParaRPr>
          </a:p>
        </p:txBody>
      </p:sp>
      <p:pic>
        <p:nvPicPr>
          <p:cNvPr id="204" name="Google Shape;204;p28" descr="Ð ÐµÐ·ÑÐ»ÑÑÐ°Ñ Ð¿Ð¾ÑÑÐºÑ Ð·Ð¾Ð±ÑÐ°Ð¶ÐµÐ½Ñ Ð·Ð° Ð·Ð°Ð¿Ð¸ÑÐ¾Ð¼ &quot;ÑÐµÐ»Ð¾Ð²ÐµÑÐºÐ¸ Ð´Ð»Ñ Ð¿ÑÐµÐ·ÐµÐ½ÑÐ°ÑÐ¸Ð¸ ÑÐµÐ»Ñ&quot;"/>
          <p:cNvPicPr preferRelativeResize="0"/>
          <p:nvPr/>
        </p:nvPicPr>
        <p:blipFill rotWithShape="1">
          <a:blip r:embed="rId4">
            <a:alphaModFix/>
          </a:blip>
          <a:srcRect/>
          <a:stretch/>
        </p:blipFill>
        <p:spPr>
          <a:xfrm>
            <a:off x="4141177" y="2937246"/>
            <a:ext cx="1793628" cy="1537031"/>
          </a:xfrm>
          <a:prstGeom prst="rect">
            <a:avLst/>
          </a:prstGeom>
          <a:noFill/>
          <a:ln>
            <a:noFill/>
          </a:ln>
        </p:spPr>
      </p:pic>
      <p:sp>
        <p:nvSpPr>
          <p:cNvPr id="205" name="Google Shape;205;p28"/>
          <p:cNvSpPr txBox="1">
            <a:spLocks noGrp="1"/>
          </p:cNvSpPr>
          <p:nvPr>
            <p:ph type="title"/>
          </p:nvPr>
        </p:nvSpPr>
        <p:spPr>
          <a:xfrm>
            <a:off x="914400" y="1008063"/>
            <a:ext cx="10515600" cy="6826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959"/>
              <a:buFont typeface="Calibri"/>
              <a:buNone/>
            </a:pPr>
            <a:r>
              <a:rPr lang="ru-RU" sz="3959" b="1">
                <a:solidFill>
                  <a:srgbClr val="FF0000"/>
                </a:solidFill>
              </a:rPr>
              <a:t>    Виклики           			         Рішення</a:t>
            </a:r>
            <a:endParaRPr sz="3959" b="1">
              <a:solidFill>
                <a:srgbClr val="FF0000"/>
              </a:solidFill>
            </a:endParaRPr>
          </a:p>
        </p:txBody>
      </p:sp>
      <p:pic>
        <p:nvPicPr>
          <p:cNvPr id="206" name="Google Shape;206;p28"/>
          <p:cNvPicPr preferRelativeResize="0"/>
          <p:nvPr/>
        </p:nvPicPr>
        <p:blipFill rotWithShape="1">
          <a:blip r:embed="rId5">
            <a:alphaModFix/>
          </a:blip>
          <a:srcRect/>
          <a:stretch/>
        </p:blipFill>
        <p:spPr>
          <a:xfrm>
            <a:off x="4602893" y="1008063"/>
            <a:ext cx="2143125" cy="551555"/>
          </a:xfrm>
          <a:prstGeom prst="rect">
            <a:avLst/>
          </a:prstGeom>
          <a:noFill/>
          <a:ln>
            <a:noFill/>
          </a:ln>
        </p:spPr>
      </p:pic>
      <p:pic>
        <p:nvPicPr>
          <p:cNvPr id="1026" name="Picture 2" descr="ÐÐ°ÑÑÐ¸Ð½ÐºÐ¸ Ð¿Ð¾ Ð·Ð°Ð¿ÑÐ¾ÑÑ ÑÐµÐ»Ð¾Ð²ÐµÑÐµÐº Ð´Ð»Ñ Ð¿ÑÐµÐ·ÐµÐ½ÑÐ°ÑÐ¸Ð¸"/>
          <p:cNvPicPr>
            <a:picLocks noChangeAspect="1" noChangeArrowheads="1"/>
          </p:cNvPicPr>
          <p:nvPr/>
        </p:nvPicPr>
        <p:blipFill rotWithShape="1">
          <a:blip r:embed="rId6">
            <a:extLst>
              <a:ext uri="{28A0092B-C50C-407E-A947-70E740481C1C}">
                <a14:useLocalDpi xmlns:a14="http://schemas.microsoft.com/office/drawing/2010/main" val="0"/>
              </a:ext>
            </a:extLst>
          </a:blip>
          <a:srcRect l="5491" t="4441" r="18202" b="8108"/>
          <a:stretch/>
        </p:blipFill>
        <p:spPr bwMode="auto">
          <a:xfrm>
            <a:off x="914400" y="2309578"/>
            <a:ext cx="1238247" cy="1809438"/>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15;p29"/>
          <p:cNvSpPr/>
          <p:nvPr/>
        </p:nvSpPr>
        <p:spPr>
          <a:xfrm rot="17096385" flipH="1">
            <a:off x="3118042" y="1972802"/>
            <a:ext cx="373719" cy="2130252"/>
          </a:xfrm>
          <a:prstGeom prst="curvedRightArrow">
            <a:avLst>
              <a:gd name="adj1" fmla="val 25000"/>
              <a:gd name="adj2" fmla="val 50000"/>
              <a:gd name="adj3" fmla="val 30381"/>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Google Shape;211;p29"/>
          <p:cNvSpPr txBox="1">
            <a:spLocks noGrp="1"/>
          </p:cNvSpPr>
          <p:nvPr>
            <p:ph type="body" idx="2"/>
          </p:nvPr>
        </p:nvSpPr>
        <p:spPr>
          <a:xfrm>
            <a:off x="6210300" y="1625153"/>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2F5496"/>
              </a:buClr>
              <a:buSzPts val="2800"/>
              <a:buChar char="•"/>
            </a:pPr>
            <a:r>
              <a:rPr lang="ru-RU" b="1">
                <a:solidFill>
                  <a:srgbClr val="2F5496"/>
                </a:solidFill>
              </a:rPr>
              <a:t>заклади освіти, які мають ліцензію та/або акредитовану програму</a:t>
            </a:r>
            <a:endParaRPr b="1">
              <a:solidFill>
                <a:srgbClr val="2F5496"/>
              </a:solidFill>
            </a:endParaRPr>
          </a:p>
          <a:p>
            <a:pPr marL="228600" lvl="0" indent="-228600" algn="l" rtl="0">
              <a:lnSpc>
                <a:spcPct val="90000"/>
              </a:lnSpc>
              <a:spcBef>
                <a:spcPts val="1000"/>
              </a:spcBef>
              <a:spcAft>
                <a:spcPts val="0"/>
              </a:spcAft>
              <a:buClr>
                <a:srgbClr val="2F5496"/>
              </a:buClr>
              <a:buSzPts val="2800"/>
              <a:buChar char="•"/>
            </a:pPr>
            <a:r>
              <a:rPr lang="ru-RU" b="1">
                <a:solidFill>
                  <a:srgbClr val="2F5496"/>
                </a:solidFill>
              </a:rPr>
              <a:t>інші суб’єкти освітньої діяльності, фізичні та юридичні особи визнаються окремим рішенням педагогічної (вченої) ради</a:t>
            </a:r>
            <a:endParaRPr/>
          </a:p>
          <a:p>
            <a:pPr marL="0" lvl="0" indent="0" algn="l" rtl="0">
              <a:lnSpc>
                <a:spcPct val="90000"/>
              </a:lnSpc>
              <a:spcBef>
                <a:spcPts val="1000"/>
              </a:spcBef>
              <a:spcAft>
                <a:spcPts val="0"/>
              </a:spcAft>
              <a:buClr>
                <a:schemeClr val="dk1"/>
              </a:buClr>
              <a:buSzPts val="2800"/>
              <a:buNone/>
            </a:pPr>
            <a:r>
              <a:rPr lang="ru-RU"/>
              <a:t>(стаття 59 ЗУ «Про освіту»)</a:t>
            </a:r>
            <a:endParaRPr/>
          </a:p>
        </p:txBody>
      </p:sp>
      <p:sp>
        <p:nvSpPr>
          <p:cNvPr id="212" name="Google Shape;212;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F5496"/>
              </a:buClr>
              <a:buSzPts val="2800"/>
              <a:buNone/>
            </a:pPr>
            <a:r>
              <a:rPr lang="ru-RU" b="1">
                <a:solidFill>
                  <a:srgbClr val="2F5496"/>
                </a:solidFill>
              </a:rPr>
              <a:t>Монополізація освітніх послуг щодо підвищення кваліфікації</a:t>
            </a:r>
            <a:endParaRPr b="1">
              <a:solidFill>
                <a:srgbClr val="2F5496"/>
              </a:solidFill>
            </a:endParaRPr>
          </a:p>
        </p:txBody>
      </p:sp>
      <p:pic>
        <p:nvPicPr>
          <p:cNvPr id="213" name="Google Shape;213;p29"/>
          <p:cNvPicPr preferRelativeResize="0"/>
          <p:nvPr/>
        </p:nvPicPr>
        <p:blipFill rotWithShape="1">
          <a:blip r:embed="rId4">
            <a:alphaModFix/>
          </a:blip>
          <a:srcRect l="13384" t="10103" r="13076" b="11128"/>
          <a:stretch/>
        </p:blipFill>
        <p:spPr>
          <a:xfrm>
            <a:off x="442546" y="2905212"/>
            <a:ext cx="2031023" cy="1631617"/>
          </a:xfrm>
          <a:prstGeom prst="rect">
            <a:avLst/>
          </a:prstGeom>
          <a:noFill/>
          <a:ln>
            <a:noFill/>
          </a:ln>
        </p:spPr>
      </p:pic>
      <p:pic>
        <p:nvPicPr>
          <p:cNvPr id="214" name="Google Shape;214;p29" descr="ÐÐ¾Ð²âÑÐ·Ð°Ð½Ðµ Ð·Ð¾Ð±ÑÐ°Ð¶ÐµÐ½Ð½Ñ"/>
          <p:cNvPicPr preferRelativeResize="0"/>
          <p:nvPr/>
        </p:nvPicPr>
        <p:blipFill rotWithShape="1">
          <a:blip r:embed="rId5">
            <a:alphaModFix/>
          </a:blip>
          <a:srcRect l="9551" t="14644" r="10461" b="13922"/>
          <a:stretch/>
        </p:blipFill>
        <p:spPr>
          <a:xfrm>
            <a:off x="3366095" y="4548550"/>
            <a:ext cx="2526107" cy="1692361"/>
          </a:xfrm>
          <a:prstGeom prst="rect">
            <a:avLst/>
          </a:prstGeom>
          <a:noFill/>
          <a:ln>
            <a:noFill/>
          </a:ln>
        </p:spPr>
      </p:pic>
      <p:sp>
        <p:nvSpPr>
          <p:cNvPr id="215" name="Google Shape;215;p29"/>
          <p:cNvSpPr/>
          <p:nvPr/>
        </p:nvSpPr>
        <p:spPr>
          <a:xfrm rot="-4067042" flipH="1">
            <a:off x="3450147" y="2428063"/>
            <a:ext cx="369475" cy="2585911"/>
          </a:xfrm>
          <a:prstGeom prst="curvedRight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29"/>
          <p:cNvSpPr txBox="1"/>
          <p:nvPr/>
        </p:nvSpPr>
        <p:spPr>
          <a:xfrm>
            <a:off x="838200" y="1091111"/>
            <a:ext cx="10515600" cy="632402"/>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FF0000"/>
              </a:buClr>
              <a:buSzPts val="3959"/>
              <a:buFont typeface="Calibri"/>
              <a:buNone/>
            </a:pPr>
            <a:r>
              <a:rPr lang="ru-RU" sz="3959" b="1">
                <a:solidFill>
                  <a:srgbClr val="FF0000"/>
                </a:solidFill>
                <a:latin typeface="Calibri"/>
                <a:ea typeface="Calibri"/>
                <a:cs typeface="Calibri"/>
                <a:sym typeface="Calibri"/>
              </a:rPr>
              <a:t>Виклики           			              Рішення</a:t>
            </a:r>
            <a:endParaRPr sz="3959" b="1">
              <a:solidFill>
                <a:srgbClr val="FF0000"/>
              </a:solidFill>
              <a:latin typeface="Calibri"/>
              <a:ea typeface="Calibri"/>
              <a:cs typeface="Calibri"/>
              <a:sym typeface="Calibri"/>
            </a:endParaRPr>
          </a:p>
        </p:txBody>
      </p:sp>
      <p:pic>
        <p:nvPicPr>
          <p:cNvPr id="217" name="Google Shape;217;p29"/>
          <p:cNvPicPr preferRelativeResize="0"/>
          <p:nvPr/>
        </p:nvPicPr>
        <p:blipFill rotWithShape="1">
          <a:blip r:embed="rId6">
            <a:alphaModFix/>
          </a:blip>
          <a:srcRect/>
          <a:stretch/>
        </p:blipFill>
        <p:spPr>
          <a:xfrm>
            <a:off x="4630609" y="988255"/>
            <a:ext cx="2143125" cy="735258"/>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838200" y="1091111"/>
            <a:ext cx="10515600" cy="63240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959"/>
              <a:buFont typeface="Calibri"/>
              <a:buNone/>
            </a:pPr>
            <a:r>
              <a:rPr lang="ru-RU" sz="3959" b="1">
                <a:solidFill>
                  <a:srgbClr val="FF0000"/>
                </a:solidFill>
              </a:rPr>
              <a:t>Виклики           			Рішення</a:t>
            </a:r>
            <a:endParaRPr sz="3959" b="1">
              <a:solidFill>
                <a:srgbClr val="FF0000"/>
              </a:solidFill>
            </a:endParaRPr>
          </a:p>
        </p:txBody>
      </p:sp>
      <p:sp>
        <p:nvSpPr>
          <p:cNvPr id="223" name="Google Shape;223;p30"/>
          <p:cNvSpPr txBox="1">
            <a:spLocks noGrp="1"/>
          </p:cNvSpPr>
          <p:nvPr>
            <p:ph type="body" idx="2"/>
          </p:nvPr>
        </p:nvSpPr>
        <p:spPr>
          <a:xfrm>
            <a:off x="6289431" y="1723513"/>
            <a:ext cx="5181600" cy="306036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2F5496"/>
              </a:buClr>
              <a:buSzPts val="2800"/>
              <a:buChar char="•"/>
            </a:pPr>
            <a:r>
              <a:rPr lang="ru-RU" b="1">
                <a:solidFill>
                  <a:srgbClr val="2F5496"/>
                </a:solidFill>
              </a:rPr>
              <a:t>підвищення категорії, отримання педагогічного звання</a:t>
            </a:r>
            <a:endParaRPr/>
          </a:p>
          <a:p>
            <a:pPr marL="228600" lvl="0" indent="-50800" algn="l" rtl="0">
              <a:lnSpc>
                <a:spcPct val="90000"/>
              </a:lnSpc>
              <a:spcBef>
                <a:spcPts val="1000"/>
              </a:spcBef>
              <a:spcAft>
                <a:spcPts val="0"/>
              </a:spcAft>
              <a:buClr>
                <a:schemeClr val="dk1"/>
              </a:buClr>
              <a:buSzPts val="2800"/>
              <a:buNone/>
            </a:pPr>
            <a:endParaRPr b="1">
              <a:solidFill>
                <a:srgbClr val="2F5496"/>
              </a:solidFill>
            </a:endParaRPr>
          </a:p>
          <a:p>
            <a:pPr marL="228600" lvl="0" indent="-228600" algn="l" rtl="0">
              <a:lnSpc>
                <a:spcPct val="90000"/>
              </a:lnSpc>
              <a:spcBef>
                <a:spcPts val="1000"/>
              </a:spcBef>
              <a:spcAft>
                <a:spcPts val="0"/>
              </a:spcAft>
              <a:buClr>
                <a:srgbClr val="2F5496"/>
              </a:buClr>
              <a:buSzPts val="2800"/>
              <a:buChar char="•"/>
            </a:pPr>
            <a:r>
              <a:rPr lang="ru-RU" b="1">
                <a:solidFill>
                  <a:srgbClr val="2F5496"/>
                </a:solidFill>
              </a:rPr>
              <a:t>надбавки до заробітної плати</a:t>
            </a:r>
            <a:endParaRPr/>
          </a:p>
          <a:p>
            <a:pPr marL="0" lvl="0" indent="0" algn="l" rtl="0">
              <a:lnSpc>
                <a:spcPct val="90000"/>
              </a:lnSpc>
              <a:spcBef>
                <a:spcPts val="1000"/>
              </a:spcBef>
              <a:spcAft>
                <a:spcPts val="0"/>
              </a:spcAft>
              <a:buClr>
                <a:schemeClr val="dk1"/>
              </a:buClr>
              <a:buSzPts val="2800"/>
              <a:buNone/>
            </a:pPr>
            <a:r>
              <a:rPr lang="ru-RU" b="1"/>
              <a:t> </a:t>
            </a:r>
            <a:endParaRPr b="1"/>
          </a:p>
        </p:txBody>
      </p:sp>
      <p:sp>
        <p:nvSpPr>
          <p:cNvPr id="224" name="Google Shape;224;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F5496"/>
              </a:buClr>
              <a:buSzPts val="2800"/>
              <a:buNone/>
            </a:pPr>
            <a:r>
              <a:rPr lang="ru-RU" b="1">
                <a:solidFill>
                  <a:srgbClr val="2F5496"/>
                </a:solidFill>
              </a:rPr>
              <a:t>Мотивація педагогічних працівників переважно зовнішня</a:t>
            </a:r>
            <a:endParaRPr b="1">
              <a:solidFill>
                <a:srgbClr val="2F5496"/>
              </a:solidFill>
            </a:endParaRPr>
          </a:p>
        </p:txBody>
      </p:sp>
      <p:pic>
        <p:nvPicPr>
          <p:cNvPr id="225" name="Google Shape;225;p30" descr="Ð ÐµÐ·ÑÐ»ÑÑÐ°Ñ Ð¿Ð¾ÑÑÐºÑ Ð·Ð¾Ð±ÑÐ°Ð¶ÐµÐ½Ñ Ð·Ð° Ð·Ð°Ð¿Ð¸ÑÐ¾Ð¼ &quot;ÑÐµÐ»Ð¾Ð²ÐµÑÐºÐ¸ Ð´Ð»Ñ Ð¿ÑÐµÐ·ÐµÐ½ÑÐ°ÑÐ¸Ð¸ Ð¼Ð¾ÑÐ¸Ð²Ð°ÑÐ¸Ñ&quot;"/>
          <p:cNvPicPr preferRelativeResize="0"/>
          <p:nvPr/>
        </p:nvPicPr>
        <p:blipFill rotWithShape="1">
          <a:blip r:embed="rId4">
            <a:alphaModFix/>
          </a:blip>
          <a:srcRect t="6616"/>
          <a:stretch/>
        </p:blipFill>
        <p:spPr>
          <a:xfrm>
            <a:off x="1333742" y="3443653"/>
            <a:ext cx="3414590" cy="3188678"/>
          </a:xfrm>
          <a:prstGeom prst="rect">
            <a:avLst/>
          </a:prstGeom>
          <a:noFill/>
          <a:ln>
            <a:noFill/>
          </a:ln>
        </p:spPr>
      </p:pic>
      <p:pic>
        <p:nvPicPr>
          <p:cNvPr id="226" name="Google Shape;226;p30"/>
          <p:cNvPicPr preferRelativeResize="0"/>
          <p:nvPr/>
        </p:nvPicPr>
        <p:blipFill rotWithShape="1">
          <a:blip r:embed="rId5">
            <a:alphaModFix/>
          </a:blip>
          <a:srcRect/>
          <a:stretch/>
        </p:blipFill>
        <p:spPr>
          <a:xfrm>
            <a:off x="3676770" y="1091111"/>
            <a:ext cx="2143125" cy="735258"/>
          </a:xfrm>
          <a:prstGeom prst="rect">
            <a:avLst/>
          </a:prstGeom>
          <a:noFill/>
          <a:ln>
            <a:noFill/>
          </a:ln>
        </p:spPr>
      </p:pic>
      <p:sp>
        <p:nvSpPr>
          <p:cNvPr id="7" name="Вигнута вправо стрілка 6"/>
          <p:cNvSpPr/>
          <p:nvPr/>
        </p:nvSpPr>
        <p:spPr>
          <a:xfrm rot="16814305">
            <a:off x="5485043" y="3326248"/>
            <a:ext cx="450542" cy="2117205"/>
          </a:xfrm>
          <a:prstGeom prst="curvedLeftArrow">
            <a:avLst>
              <a:gd name="adj1" fmla="val 25000"/>
              <a:gd name="adj2" fmla="val 48268"/>
              <a:gd name="adj3" fmla="val 291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pic>
        <p:nvPicPr>
          <p:cNvPr id="2050" name="Picture 2" descr="ÐÐ¾ÑÐ¾Ð¶ÐµÐµ Ð¸Ð·Ð¾Ð±ÑÐ°Ð¶ÐµÐ½Ð¸Ðµ"/>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4625" y="4554817"/>
            <a:ext cx="2196984" cy="1871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sp>
        <p:nvSpPr>
          <p:cNvPr id="231" name="Google Shape;231;p31"/>
          <p:cNvSpPr txBox="1">
            <a:spLocks noGrp="1"/>
          </p:cNvSpPr>
          <p:nvPr>
            <p:ph type="body" idx="2"/>
          </p:nvPr>
        </p:nvSpPr>
        <p:spPr>
          <a:xfrm>
            <a:off x="6210300" y="1625153"/>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2F5496"/>
              </a:buClr>
              <a:buSzPts val="2800"/>
              <a:buChar char="•"/>
            </a:pPr>
            <a:r>
              <a:rPr lang="ru-RU" b="1">
                <a:solidFill>
                  <a:srgbClr val="2F5496"/>
                </a:solidFill>
              </a:rPr>
              <a:t>Розроблення критеріїв оцінювання професійної діяльності</a:t>
            </a:r>
            <a:endParaRPr/>
          </a:p>
          <a:p>
            <a:pPr marL="228600" lvl="0" indent="-228600" algn="l" rtl="0">
              <a:lnSpc>
                <a:spcPct val="90000"/>
              </a:lnSpc>
              <a:spcBef>
                <a:spcPts val="1000"/>
              </a:spcBef>
              <a:spcAft>
                <a:spcPts val="0"/>
              </a:spcAft>
              <a:buClr>
                <a:srgbClr val="2F5496"/>
              </a:buClr>
              <a:buSzPts val="2800"/>
              <a:buChar char="•"/>
            </a:pPr>
            <a:r>
              <a:rPr lang="ru-RU" b="1">
                <a:solidFill>
                  <a:srgbClr val="2F5496"/>
                </a:solidFill>
              </a:rPr>
              <a:t>Оцінювання професійного досвіду (ДСЯО)</a:t>
            </a:r>
            <a:endParaRPr b="1">
              <a:solidFill>
                <a:srgbClr val="2F5496"/>
              </a:solidFill>
            </a:endParaRPr>
          </a:p>
          <a:p>
            <a:pPr marL="228600" lvl="0" indent="-228600" algn="l" rtl="0">
              <a:lnSpc>
                <a:spcPct val="90000"/>
              </a:lnSpc>
              <a:spcBef>
                <a:spcPts val="1000"/>
              </a:spcBef>
              <a:spcAft>
                <a:spcPts val="0"/>
              </a:spcAft>
              <a:buClr>
                <a:srgbClr val="2F5496"/>
              </a:buClr>
              <a:buSzPts val="2800"/>
              <a:buChar char="•"/>
            </a:pPr>
            <a:r>
              <a:rPr lang="ru-RU" b="1">
                <a:solidFill>
                  <a:srgbClr val="2F5496"/>
                </a:solidFill>
              </a:rPr>
              <a:t>Система незалежного оцінювання фахових знань та умінь (УЦОЯО)</a:t>
            </a:r>
            <a:endParaRPr/>
          </a:p>
          <a:p>
            <a:pPr marL="228600" lvl="0" indent="-50800" algn="l" rtl="0">
              <a:lnSpc>
                <a:spcPct val="90000"/>
              </a:lnSpc>
              <a:spcBef>
                <a:spcPts val="1000"/>
              </a:spcBef>
              <a:spcAft>
                <a:spcPts val="0"/>
              </a:spcAft>
              <a:buClr>
                <a:schemeClr val="dk1"/>
              </a:buClr>
              <a:buSzPts val="2800"/>
              <a:buNone/>
            </a:pPr>
            <a:endParaRPr b="1">
              <a:solidFill>
                <a:srgbClr val="2F5496"/>
              </a:solidFill>
            </a:endParaRPr>
          </a:p>
        </p:txBody>
      </p:sp>
      <p:sp>
        <p:nvSpPr>
          <p:cNvPr id="232" name="Google Shape;232;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F5496"/>
              </a:buClr>
              <a:buSzPts val="2800"/>
              <a:buNone/>
            </a:pPr>
            <a:r>
              <a:rPr lang="ru-RU" b="1">
                <a:solidFill>
                  <a:srgbClr val="2F5496"/>
                </a:solidFill>
              </a:rPr>
              <a:t>Критерії та інструменти оцінювання компетентності вчителя нечіткі та суб'єктивні</a:t>
            </a:r>
            <a:endParaRPr/>
          </a:p>
        </p:txBody>
      </p:sp>
      <p:sp>
        <p:nvSpPr>
          <p:cNvPr id="234" name="Google Shape;234;p31"/>
          <p:cNvSpPr txBox="1"/>
          <p:nvPr/>
        </p:nvSpPr>
        <p:spPr>
          <a:xfrm>
            <a:off x="838200" y="1091111"/>
            <a:ext cx="10515600" cy="632402"/>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FF0000"/>
              </a:buClr>
              <a:buSzPts val="3959"/>
              <a:buFont typeface="Calibri"/>
              <a:buNone/>
            </a:pPr>
            <a:r>
              <a:rPr lang="ru-RU" sz="3959" b="1">
                <a:solidFill>
                  <a:srgbClr val="FF0000"/>
                </a:solidFill>
                <a:latin typeface="Calibri"/>
                <a:ea typeface="Calibri"/>
                <a:cs typeface="Calibri"/>
                <a:sym typeface="Calibri"/>
              </a:rPr>
              <a:t>Виклики           			          Рішення</a:t>
            </a:r>
            <a:endParaRPr sz="3959" b="1">
              <a:solidFill>
                <a:srgbClr val="FF0000"/>
              </a:solidFill>
              <a:latin typeface="Calibri"/>
              <a:ea typeface="Calibri"/>
              <a:cs typeface="Calibri"/>
              <a:sym typeface="Calibri"/>
            </a:endParaRPr>
          </a:p>
        </p:txBody>
      </p:sp>
      <p:pic>
        <p:nvPicPr>
          <p:cNvPr id="235" name="Google Shape;235;p31"/>
          <p:cNvPicPr preferRelativeResize="0"/>
          <p:nvPr/>
        </p:nvPicPr>
        <p:blipFill rotWithShape="1">
          <a:blip r:embed="rId4">
            <a:alphaModFix/>
          </a:blip>
          <a:srcRect/>
          <a:stretch/>
        </p:blipFill>
        <p:spPr>
          <a:xfrm>
            <a:off x="3676770" y="1091111"/>
            <a:ext cx="2143125" cy="735258"/>
          </a:xfrm>
          <a:prstGeom prst="rect">
            <a:avLst/>
          </a:prstGeom>
          <a:noFill/>
          <a:ln>
            <a:noFill/>
          </a:ln>
        </p:spPr>
      </p:pic>
      <p:pic>
        <p:nvPicPr>
          <p:cNvPr id="3074" name="Picture 2" descr="ÐÐ°ÑÑÐ¸Ð½ÐºÐ¸ Ð¿Ð¾ Ð·Ð°Ð¿ÑÐ¾ÑÑ ÑÐµÐ»Ð¾Ð²ÐµÑÐµÐº Ð´Ð»Ñ Ð¿ÑÐµÐ·ÐµÐ½ÑÐ°ÑÐ¸Ð¸"/>
          <p:cNvPicPr>
            <a:picLocks noChangeAspect="1" noChangeArrowheads="1"/>
          </p:cNvPicPr>
          <p:nvPr/>
        </p:nvPicPr>
        <p:blipFill rotWithShape="1">
          <a:blip r:embed="rId5">
            <a:extLst>
              <a:ext uri="{28A0092B-C50C-407E-A947-70E740481C1C}">
                <a14:useLocalDpi xmlns:a14="http://schemas.microsoft.com/office/drawing/2010/main" val="0"/>
              </a:ext>
            </a:extLst>
          </a:blip>
          <a:srcRect l="7535" t="14512" r="10657" b="20053"/>
          <a:stretch/>
        </p:blipFill>
        <p:spPr bwMode="auto">
          <a:xfrm>
            <a:off x="360483" y="3317477"/>
            <a:ext cx="2444263" cy="1709949"/>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6"/>
          <a:stretch>
            <a:fillRect/>
          </a:stretch>
        </p:blipFill>
        <p:spPr>
          <a:xfrm>
            <a:off x="3610094" y="4500928"/>
            <a:ext cx="2600205" cy="2076450"/>
          </a:xfrm>
          <a:prstGeom prst="rect">
            <a:avLst/>
          </a:prstGeom>
        </p:spPr>
      </p:pic>
      <p:pic>
        <p:nvPicPr>
          <p:cNvPr id="3" name="Рисунок 2"/>
          <p:cNvPicPr>
            <a:picLocks noChangeAspect="1"/>
          </p:cNvPicPr>
          <p:nvPr/>
        </p:nvPicPr>
        <p:blipFill>
          <a:blip r:embed="rId7"/>
          <a:stretch>
            <a:fillRect/>
          </a:stretch>
        </p:blipFill>
        <p:spPr>
          <a:xfrm rot="757478">
            <a:off x="2973598" y="3329545"/>
            <a:ext cx="2231448" cy="90413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sp>
        <p:nvSpPr>
          <p:cNvPr id="240" name="Google Shape;240;p32"/>
          <p:cNvSpPr txBox="1">
            <a:spLocks noGrp="1"/>
          </p:cNvSpPr>
          <p:nvPr>
            <p:ph type="title"/>
          </p:nvPr>
        </p:nvSpPr>
        <p:spPr>
          <a:xfrm>
            <a:off x="838200" y="365126"/>
            <a:ext cx="10515600" cy="65734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959"/>
              <a:buFont typeface="Times New Roman"/>
              <a:buNone/>
            </a:pPr>
            <a:r>
              <a:rPr lang="ru-RU" sz="3959" b="1">
                <a:solidFill>
                  <a:srgbClr val="2F5496"/>
                </a:solidFill>
                <a:latin typeface="Times New Roman"/>
                <a:ea typeface="Times New Roman"/>
                <a:cs typeface="Times New Roman"/>
                <a:sym typeface="Times New Roman"/>
              </a:rPr>
              <a:t>Нормативно-правові акти</a:t>
            </a:r>
            <a:endParaRPr sz="3959" b="1">
              <a:solidFill>
                <a:srgbClr val="2F5496"/>
              </a:solidFill>
              <a:latin typeface="Times New Roman"/>
              <a:ea typeface="Times New Roman"/>
              <a:cs typeface="Times New Roman"/>
              <a:sym typeface="Times New Roman"/>
            </a:endParaRPr>
          </a:p>
        </p:txBody>
      </p:sp>
      <p:sp>
        <p:nvSpPr>
          <p:cNvPr id="241" name="Google Shape;241;p32"/>
          <p:cNvSpPr txBox="1">
            <a:spLocks noGrp="1"/>
          </p:cNvSpPr>
          <p:nvPr>
            <p:ph type="body" idx="2"/>
          </p:nvPr>
        </p:nvSpPr>
        <p:spPr>
          <a:xfrm>
            <a:off x="6096001" y="1230283"/>
            <a:ext cx="5947316" cy="5253643"/>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2775"/>
              <a:buNone/>
            </a:pPr>
            <a:r>
              <a:rPr lang="ru-RU" sz="2775" b="1" dirty="0" err="1">
                <a:latin typeface="Times New Roman"/>
                <a:ea typeface="Times New Roman"/>
                <a:cs typeface="Times New Roman"/>
                <a:sym typeface="Times New Roman"/>
              </a:rPr>
              <a:t>Проекти</a:t>
            </a:r>
            <a:r>
              <a:rPr lang="ru-RU" sz="2775" b="1" dirty="0">
                <a:latin typeface="Times New Roman"/>
                <a:ea typeface="Times New Roman"/>
                <a:cs typeface="Times New Roman"/>
                <a:sym typeface="Times New Roman"/>
              </a:rPr>
              <a:t> НПА, </a:t>
            </a:r>
            <a:r>
              <a:rPr lang="ru-RU" sz="2775" b="1" dirty="0" err="1">
                <a:latin typeface="Times New Roman"/>
                <a:ea typeface="Times New Roman"/>
                <a:cs typeface="Times New Roman"/>
                <a:sym typeface="Times New Roman"/>
              </a:rPr>
              <a:t>що</a:t>
            </a:r>
            <a:r>
              <a:rPr lang="ru-RU" sz="2775" b="1" dirty="0">
                <a:latin typeface="Times New Roman"/>
                <a:ea typeface="Times New Roman"/>
                <a:cs typeface="Times New Roman"/>
                <a:sym typeface="Times New Roman"/>
              </a:rPr>
              <a:t> </a:t>
            </a:r>
            <a:r>
              <a:rPr lang="ru-RU" sz="2775" b="1" dirty="0" err="1">
                <a:latin typeface="Times New Roman"/>
                <a:ea typeface="Times New Roman"/>
                <a:cs typeface="Times New Roman"/>
                <a:sym typeface="Times New Roman"/>
              </a:rPr>
              <a:t>розробляються</a:t>
            </a:r>
            <a:endParaRPr dirty="0"/>
          </a:p>
          <a:p>
            <a:pPr marL="0" lvl="0" indent="0" algn="l" rtl="0">
              <a:lnSpc>
                <a:spcPct val="70000"/>
              </a:lnSpc>
              <a:spcBef>
                <a:spcPts val="0"/>
              </a:spcBef>
              <a:spcAft>
                <a:spcPts val="0"/>
              </a:spcAft>
              <a:buClr>
                <a:srgbClr val="2F5496"/>
              </a:buClr>
              <a:buSzPts val="2590"/>
              <a:buNone/>
            </a:pPr>
            <a:endParaRPr lang="ru-RU" sz="2590" dirty="0" smtClean="0">
              <a:solidFill>
                <a:srgbClr val="2F5496"/>
              </a:solidFill>
              <a:latin typeface="Times New Roman"/>
              <a:ea typeface="Times New Roman"/>
              <a:cs typeface="Times New Roman"/>
              <a:sym typeface="Times New Roman"/>
            </a:endParaRPr>
          </a:p>
          <a:p>
            <a:pPr marL="0" lvl="0" indent="0" algn="l" rtl="0">
              <a:lnSpc>
                <a:spcPct val="70000"/>
              </a:lnSpc>
              <a:spcBef>
                <a:spcPts val="0"/>
              </a:spcBef>
              <a:spcAft>
                <a:spcPts val="0"/>
              </a:spcAft>
              <a:buClr>
                <a:srgbClr val="2F5496"/>
              </a:buClr>
              <a:buSzPts val="2590"/>
              <a:buNone/>
            </a:pPr>
            <a:r>
              <a:rPr lang="ru-RU" sz="2590" dirty="0" smtClean="0">
                <a:solidFill>
                  <a:srgbClr val="2F5496"/>
                </a:solidFill>
                <a:latin typeface="Times New Roman"/>
                <a:ea typeface="Times New Roman"/>
                <a:cs typeface="Times New Roman"/>
                <a:sym typeface="Times New Roman"/>
              </a:rPr>
              <a:t>проект </a:t>
            </a:r>
            <a:r>
              <a:rPr lang="ru-RU" sz="2590" b="1" dirty="0" err="1" smtClean="0">
                <a:solidFill>
                  <a:srgbClr val="2F5496"/>
                </a:solidFill>
                <a:latin typeface="Times New Roman"/>
                <a:ea typeface="Times New Roman"/>
                <a:cs typeface="Times New Roman"/>
                <a:sym typeface="Times New Roman"/>
              </a:rPr>
              <a:t>Положення</a:t>
            </a:r>
            <a:r>
              <a:rPr lang="ru-RU" sz="2590" b="1" dirty="0" smtClean="0">
                <a:solidFill>
                  <a:srgbClr val="2F5496"/>
                </a:solidFill>
                <a:latin typeface="Times New Roman"/>
                <a:ea typeface="Times New Roman"/>
                <a:cs typeface="Times New Roman"/>
                <a:sym typeface="Times New Roman"/>
              </a:rPr>
              <a:t> про </a:t>
            </a:r>
            <a:r>
              <a:rPr lang="ru-RU" sz="2590" b="1" dirty="0" err="1" smtClean="0">
                <a:solidFill>
                  <a:srgbClr val="2F5496"/>
                </a:solidFill>
                <a:latin typeface="Times New Roman"/>
                <a:ea typeface="Times New Roman"/>
                <a:cs typeface="Times New Roman"/>
                <a:sym typeface="Times New Roman"/>
              </a:rPr>
              <a:t>підвищення</a:t>
            </a:r>
            <a:r>
              <a:rPr lang="ru-RU" sz="2590" b="1" dirty="0" smtClean="0">
                <a:solidFill>
                  <a:srgbClr val="2F5496"/>
                </a:solidFill>
                <a:latin typeface="Times New Roman"/>
                <a:ea typeface="Times New Roman"/>
                <a:cs typeface="Times New Roman"/>
                <a:sym typeface="Times New Roman"/>
              </a:rPr>
              <a:t> </a:t>
            </a:r>
            <a:r>
              <a:rPr lang="ru-RU" sz="2590" b="1" dirty="0" err="1" smtClean="0">
                <a:solidFill>
                  <a:srgbClr val="2F5496"/>
                </a:solidFill>
                <a:latin typeface="Times New Roman"/>
                <a:ea typeface="Times New Roman"/>
                <a:cs typeface="Times New Roman"/>
                <a:sym typeface="Times New Roman"/>
              </a:rPr>
              <a:t>кваліфікації</a:t>
            </a:r>
            <a:r>
              <a:rPr lang="ru-RU" sz="2590" b="1" dirty="0" smtClean="0">
                <a:solidFill>
                  <a:srgbClr val="2F5496"/>
                </a:solidFill>
                <a:latin typeface="Times New Roman"/>
                <a:ea typeface="Times New Roman"/>
                <a:cs typeface="Times New Roman"/>
                <a:sym typeface="Times New Roman"/>
              </a:rPr>
              <a:t> </a:t>
            </a:r>
            <a:r>
              <a:rPr lang="ru-RU" sz="2590" b="1" dirty="0" err="1" smtClean="0">
                <a:solidFill>
                  <a:srgbClr val="2F5496"/>
                </a:solidFill>
                <a:latin typeface="Times New Roman"/>
                <a:ea typeface="Times New Roman"/>
                <a:cs typeface="Times New Roman"/>
                <a:sym typeface="Times New Roman"/>
              </a:rPr>
              <a:t>педагогічних</a:t>
            </a:r>
            <a:r>
              <a:rPr lang="ru-RU" sz="2590" b="1" dirty="0" smtClean="0">
                <a:solidFill>
                  <a:srgbClr val="2F5496"/>
                </a:solidFill>
                <a:latin typeface="Times New Roman"/>
                <a:ea typeface="Times New Roman"/>
                <a:cs typeface="Times New Roman"/>
                <a:sym typeface="Times New Roman"/>
              </a:rPr>
              <a:t> </a:t>
            </a:r>
            <a:r>
              <a:rPr lang="ru-RU" sz="2590" b="1" dirty="0" err="1" smtClean="0">
                <a:solidFill>
                  <a:srgbClr val="2F5496"/>
                </a:solidFill>
                <a:latin typeface="Times New Roman"/>
                <a:ea typeface="Times New Roman"/>
                <a:cs typeface="Times New Roman"/>
                <a:sym typeface="Times New Roman"/>
              </a:rPr>
              <a:t>працівників</a:t>
            </a:r>
            <a:r>
              <a:rPr lang="ru-RU" sz="2590" b="1" dirty="0" smtClean="0">
                <a:solidFill>
                  <a:srgbClr val="2F5496"/>
                </a:solidFill>
                <a:latin typeface="Times New Roman"/>
                <a:ea typeface="Times New Roman"/>
                <a:cs typeface="Times New Roman"/>
                <a:sym typeface="Times New Roman"/>
              </a:rPr>
              <a:t> </a:t>
            </a:r>
            <a:r>
              <a:rPr lang="ru-RU" sz="2590" dirty="0" smtClean="0">
                <a:solidFill>
                  <a:srgbClr val="2F5496"/>
                </a:solidFill>
                <a:latin typeface="Times New Roman"/>
                <a:ea typeface="Times New Roman"/>
                <a:cs typeface="Times New Roman"/>
                <a:sym typeface="Times New Roman"/>
              </a:rPr>
              <a:t>(МОН)</a:t>
            </a:r>
          </a:p>
          <a:p>
            <a:pPr marL="0" lvl="0" indent="0" algn="l" rtl="0">
              <a:lnSpc>
                <a:spcPct val="70000"/>
              </a:lnSpc>
              <a:spcBef>
                <a:spcPts val="0"/>
              </a:spcBef>
              <a:spcAft>
                <a:spcPts val="0"/>
              </a:spcAft>
              <a:buClr>
                <a:srgbClr val="2F5496"/>
              </a:buClr>
              <a:buSzPts val="2590"/>
              <a:buNone/>
            </a:pPr>
            <a:endParaRPr lang="ru-RU" sz="2590" dirty="0" smtClean="0">
              <a:solidFill>
                <a:srgbClr val="2F5496"/>
              </a:solidFill>
              <a:latin typeface="Times New Roman"/>
              <a:ea typeface="Times New Roman"/>
              <a:cs typeface="Times New Roman"/>
              <a:sym typeface="Times New Roman"/>
            </a:endParaRPr>
          </a:p>
          <a:p>
            <a:pPr marL="0" lvl="0" indent="0" algn="l" rtl="0">
              <a:lnSpc>
                <a:spcPct val="70000"/>
              </a:lnSpc>
              <a:spcBef>
                <a:spcPts val="0"/>
              </a:spcBef>
              <a:spcAft>
                <a:spcPts val="0"/>
              </a:spcAft>
              <a:buClr>
                <a:srgbClr val="2F5496"/>
              </a:buClr>
              <a:buSzPts val="2590"/>
              <a:buNone/>
            </a:pPr>
            <a:r>
              <a:rPr lang="ru-RU" sz="2590" dirty="0" smtClean="0">
                <a:solidFill>
                  <a:srgbClr val="2F5496"/>
                </a:solidFill>
                <a:latin typeface="Times New Roman"/>
                <a:ea typeface="Times New Roman"/>
                <a:cs typeface="Times New Roman"/>
                <a:sym typeface="Times New Roman"/>
              </a:rPr>
              <a:t>проект </a:t>
            </a:r>
            <a:r>
              <a:rPr lang="ru-RU" sz="2590" b="1" dirty="0" smtClean="0">
                <a:solidFill>
                  <a:srgbClr val="2F5496"/>
                </a:solidFill>
                <a:latin typeface="Times New Roman"/>
                <a:ea typeface="Times New Roman"/>
                <a:cs typeface="Times New Roman"/>
                <a:sym typeface="Times New Roman"/>
              </a:rPr>
              <a:t>Типового </a:t>
            </a:r>
            <a:r>
              <a:rPr lang="ru-RU" sz="2590" b="1" dirty="0" err="1" smtClean="0">
                <a:solidFill>
                  <a:srgbClr val="2F5496"/>
                </a:solidFill>
                <a:latin typeface="Times New Roman"/>
                <a:ea typeface="Times New Roman"/>
                <a:cs typeface="Times New Roman"/>
                <a:sym typeface="Times New Roman"/>
              </a:rPr>
              <a:t>положення</a:t>
            </a:r>
            <a:r>
              <a:rPr lang="ru-RU" sz="2590" b="1" dirty="0" smtClean="0">
                <a:solidFill>
                  <a:srgbClr val="2F5496"/>
                </a:solidFill>
                <a:latin typeface="Times New Roman"/>
                <a:ea typeface="Times New Roman"/>
                <a:cs typeface="Times New Roman"/>
                <a:sym typeface="Times New Roman"/>
              </a:rPr>
              <a:t> про </a:t>
            </a:r>
            <a:r>
              <a:rPr lang="ru-RU" sz="2590" b="1" dirty="0" err="1" smtClean="0">
                <a:solidFill>
                  <a:srgbClr val="2F5496"/>
                </a:solidFill>
                <a:latin typeface="Times New Roman"/>
                <a:ea typeface="Times New Roman"/>
                <a:cs typeface="Times New Roman"/>
                <a:sym typeface="Times New Roman"/>
              </a:rPr>
              <a:t>супервізію</a:t>
            </a:r>
            <a:endParaRPr lang="ru-RU" sz="2590" b="1" dirty="0" smtClean="0">
              <a:solidFill>
                <a:srgbClr val="2F5496"/>
              </a:solidFill>
              <a:latin typeface="Times New Roman"/>
              <a:ea typeface="Times New Roman"/>
              <a:cs typeface="Times New Roman"/>
              <a:sym typeface="Times New Roman"/>
            </a:endParaRPr>
          </a:p>
          <a:p>
            <a:pPr marL="0" lvl="0" indent="0" algn="l" rtl="0">
              <a:lnSpc>
                <a:spcPct val="70000"/>
              </a:lnSpc>
              <a:spcBef>
                <a:spcPts val="0"/>
              </a:spcBef>
              <a:spcAft>
                <a:spcPts val="0"/>
              </a:spcAft>
              <a:buClr>
                <a:srgbClr val="2F5496"/>
              </a:buClr>
              <a:buSzPts val="2590"/>
              <a:buNone/>
            </a:pPr>
            <a:endParaRPr lang="ru-RU" sz="2590" dirty="0" smtClean="0">
              <a:solidFill>
                <a:srgbClr val="2F5496"/>
              </a:solidFill>
              <a:latin typeface="Times New Roman"/>
              <a:ea typeface="Times New Roman"/>
              <a:cs typeface="Times New Roman"/>
              <a:sym typeface="Times New Roman"/>
            </a:endParaRPr>
          </a:p>
          <a:p>
            <a:pPr marL="0" lvl="0" indent="0" algn="l" rtl="0">
              <a:lnSpc>
                <a:spcPct val="70000"/>
              </a:lnSpc>
              <a:spcBef>
                <a:spcPts val="0"/>
              </a:spcBef>
              <a:spcAft>
                <a:spcPts val="0"/>
              </a:spcAft>
              <a:buClr>
                <a:srgbClr val="2F5496"/>
              </a:buClr>
              <a:buSzPts val="2590"/>
              <a:buNone/>
            </a:pPr>
            <a:r>
              <a:rPr lang="ru-RU" sz="2590" dirty="0" smtClean="0">
                <a:solidFill>
                  <a:srgbClr val="2F5496"/>
                </a:solidFill>
                <a:latin typeface="Times New Roman"/>
                <a:ea typeface="Times New Roman"/>
                <a:cs typeface="Times New Roman"/>
                <a:sym typeface="Times New Roman"/>
              </a:rPr>
              <a:t>проект</a:t>
            </a:r>
            <a:r>
              <a:rPr lang="ru-RU" sz="2590" b="1" dirty="0" smtClean="0">
                <a:solidFill>
                  <a:srgbClr val="2F5496"/>
                </a:solidFill>
                <a:latin typeface="Times New Roman"/>
                <a:ea typeface="Times New Roman"/>
                <a:cs typeface="Times New Roman"/>
                <a:sym typeface="Times New Roman"/>
              </a:rPr>
              <a:t> Методики</a:t>
            </a:r>
            <a:r>
              <a:rPr lang="ru-RU" sz="2590" dirty="0" smtClean="0">
                <a:solidFill>
                  <a:srgbClr val="2F5496"/>
                </a:solidFill>
                <a:latin typeface="Times New Roman"/>
                <a:ea typeface="Times New Roman"/>
                <a:cs typeface="Times New Roman"/>
                <a:sym typeface="Times New Roman"/>
              </a:rPr>
              <a:t> </a:t>
            </a:r>
            <a:r>
              <a:rPr lang="ru-RU" sz="2590" b="1" dirty="0" err="1">
                <a:solidFill>
                  <a:srgbClr val="2F5496"/>
                </a:solidFill>
                <a:latin typeface="Times New Roman"/>
                <a:ea typeface="Times New Roman"/>
                <a:cs typeface="Times New Roman"/>
                <a:sym typeface="Times New Roman"/>
              </a:rPr>
              <a:t>експертного</a:t>
            </a:r>
            <a:r>
              <a:rPr lang="ru-RU" sz="2590" b="1" dirty="0">
                <a:solidFill>
                  <a:srgbClr val="2F5496"/>
                </a:solidFill>
                <a:latin typeface="Times New Roman"/>
                <a:ea typeface="Times New Roman"/>
                <a:cs typeface="Times New Roman"/>
                <a:sym typeface="Times New Roman"/>
              </a:rPr>
              <a:t> </a:t>
            </a:r>
            <a:r>
              <a:rPr lang="ru-RU" sz="2590" b="1" dirty="0" err="1">
                <a:solidFill>
                  <a:srgbClr val="2F5496"/>
                </a:solidFill>
                <a:latin typeface="Times New Roman"/>
                <a:ea typeface="Times New Roman"/>
                <a:cs typeface="Times New Roman"/>
                <a:sym typeface="Times New Roman"/>
              </a:rPr>
              <a:t>оцінювання</a:t>
            </a:r>
            <a:r>
              <a:rPr lang="ru-RU" sz="2590" b="1" dirty="0">
                <a:solidFill>
                  <a:srgbClr val="2F5496"/>
                </a:solidFill>
                <a:latin typeface="Times New Roman"/>
                <a:ea typeface="Times New Roman"/>
                <a:cs typeface="Times New Roman"/>
                <a:sym typeface="Times New Roman"/>
              </a:rPr>
              <a:t> </a:t>
            </a:r>
            <a:r>
              <a:rPr lang="ru-RU" sz="2590" b="1" dirty="0" err="1">
                <a:solidFill>
                  <a:srgbClr val="2F5496"/>
                </a:solidFill>
                <a:latin typeface="Times New Roman"/>
                <a:ea typeface="Times New Roman"/>
                <a:cs typeface="Times New Roman"/>
                <a:sym typeface="Times New Roman"/>
              </a:rPr>
              <a:t>професійних</a:t>
            </a:r>
            <a:r>
              <a:rPr lang="ru-RU" sz="2590" b="1" dirty="0">
                <a:solidFill>
                  <a:srgbClr val="2F5496"/>
                </a:solidFill>
                <a:latin typeface="Times New Roman"/>
                <a:ea typeface="Times New Roman"/>
                <a:cs typeface="Times New Roman"/>
                <a:sym typeface="Times New Roman"/>
              </a:rPr>
              <a:t> компетентностей </a:t>
            </a:r>
            <a:r>
              <a:rPr lang="ru-RU" sz="2590" b="1" dirty="0" err="1">
                <a:solidFill>
                  <a:srgbClr val="2F5496"/>
                </a:solidFill>
                <a:latin typeface="Times New Roman"/>
                <a:ea typeface="Times New Roman"/>
                <a:cs typeface="Times New Roman"/>
                <a:sym typeface="Times New Roman"/>
              </a:rPr>
              <a:t>учасників</a:t>
            </a:r>
            <a:r>
              <a:rPr lang="ru-RU" sz="2590" b="1" dirty="0">
                <a:solidFill>
                  <a:srgbClr val="2F5496"/>
                </a:solidFill>
                <a:latin typeface="Times New Roman"/>
                <a:ea typeface="Times New Roman"/>
                <a:cs typeface="Times New Roman"/>
                <a:sym typeface="Times New Roman"/>
              </a:rPr>
              <a:t> </a:t>
            </a:r>
            <a:r>
              <a:rPr lang="ru-RU" sz="2590" b="1" dirty="0" err="1" smtClean="0">
                <a:solidFill>
                  <a:srgbClr val="2F5496"/>
                </a:solidFill>
                <a:latin typeface="Times New Roman"/>
                <a:ea typeface="Times New Roman"/>
                <a:cs typeface="Times New Roman"/>
                <a:sym typeface="Times New Roman"/>
              </a:rPr>
              <a:t>сертифікації</a:t>
            </a:r>
            <a:r>
              <a:rPr lang="ru-RU" sz="2590" b="1" dirty="0" smtClean="0">
                <a:solidFill>
                  <a:srgbClr val="2F5496"/>
                </a:solidFill>
                <a:latin typeface="Times New Roman"/>
                <a:ea typeface="Times New Roman"/>
                <a:cs typeface="Times New Roman"/>
                <a:sym typeface="Times New Roman"/>
              </a:rPr>
              <a:t> </a:t>
            </a:r>
            <a:r>
              <a:rPr lang="ru-RU" sz="2590" dirty="0" smtClean="0">
                <a:solidFill>
                  <a:srgbClr val="2F5496"/>
                </a:solidFill>
                <a:latin typeface="Times New Roman"/>
                <a:ea typeface="Times New Roman"/>
                <a:cs typeface="Times New Roman"/>
                <a:sym typeface="Times New Roman"/>
              </a:rPr>
              <a:t>(</a:t>
            </a:r>
            <a:r>
              <a:rPr lang="ru-RU" sz="2590" dirty="0">
                <a:solidFill>
                  <a:srgbClr val="2F5496"/>
                </a:solidFill>
                <a:latin typeface="Times New Roman"/>
                <a:ea typeface="Times New Roman"/>
                <a:cs typeface="Times New Roman"/>
                <a:sym typeface="Times New Roman"/>
              </a:rPr>
              <a:t>ДСЯО)</a:t>
            </a:r>
            <a:endParaRPr sz="2590" dirty="0">
              <a:solidFill>
                <a:srgbClr val="2F5496"/>
              </a:solidFill>
              <a:latin typeface="Times New Roman"/>
              <a:ea typeface="Times New Roman"/>
              <a:cs typeface="Times New Roman"/>
              <a:sym typeface="Times New Roman"/>
            </a:endParaRPr>
          </a:p>
          <a:p>
            <a:pPr marL="0" lvl="0" indent="0" algn="just" rtl="0">
              <a:lnSpc>
                <a:spcPct val="70000"/>
              </a:lnSpc>
              <a:spcBef>
                <a:spcPts val="0"/>
              </a:spcBef>
              <a:spcAft>
                <a:spcPts val="0"/>
              </a:spcAft>
              <a:buClr>
                <a:srgbClr val="2F5496"/>
              </a:buClr>
              <a:buSzPts val="2775"/>
              <a:buNone/>
            </a:pPr>
            <a:endParaRPr lang="ru-RU" sz="2600" dirty="0" smtClean="0">
              <a:solidFill>
                <a:srgbClr val="2F5496"/>
              </a:solidFill>
              <a:latin typeface="Times New Roman"/>
              <a:ea typeface="Times New Roman"/>
              <a:cs typeface="Times New Roman"/>
              <a:sym typeface="Times New Roman"/>
            </a:endParaRPr>
          </a:p>
          <a:p>
            <a:pPr marL="0" lvl="0" indent="0" algn="just" rtl="0">
              <a:lnSpc>
                <a:spcPct val="70000"/>
              </a:lnSpc>
              <a:spcBef>
                <a:spcPts val="0"/>
              </a:spcBef>
              <a:spcAft>
                <a:spcPts val="0"/>
              </a:spcAft>
              <a:buClr>
                <a:srgbClr val="2F5496"/>
              </a:buClr>
              <a:buSzPts val="2775"/>
              <a:buNone/>
            </a:pPr>
            <a:r>
              <a:rPr lang="ru-RU" sz="2600" dirty="0" err="1" smtClean="0">
                <a:solidFill>
                  <a:srgbClr val="2F5496"/>
                </a:solidFill>
                <a:latin typeface="Times New Roman"/>
                <a:ea typeface="Times New Roman"/>
                <a:cs typeface="Times New Roman"/>
                <a:sym typeface="Times New Roman"/>
              </a:rPr>
              <a:t>зміни</a:t>
            </a:r>
            <a:r>
              <a:rPr lang="ru-RU" sz="2600" dirty="0" smtClean="0">
                <a:solidFill>
                  <a:srgbClr val="2F5496"/>
                </a:solidFill>
                <a:latin typeface="Times New Roman"/>
                <a:ea typeface="Times New Roman"/>
                <a:cs typeface="Times New Roman"/>
                <a:sym typeface="Times New Roman"/>
              </a:rPr>
              <a:t> </a:t>
            </a:r>
            <a:r>
              <a:rPr lang="ru-RU" sz="2600" dirty="0">
                <a:solidFill>
                  <a:srgbClr val="2F5496"/>
                </a:solidFill>
                <a:latin typeface="Times New Roman"/>
                <a:ea typeface="Times New Roman"/>
                <a:cs typeface="Times New Roman"/>
                <a:sym typeface="Times New Roman"/>
              </a:rPr>
              <a:t>до </a:t>
            </a:r>
            <a:r>
              <a:rPr lang="ru-RU" sz="2600" b="1" dirty="0" err="1">
                <a:solidFill>
                  <a:srgbClr val="2F5496"/>
                </a:solidFill>
                <a:latin typeface="Times New Roman"/>
                <a:ea typeface="Times New Roman"/>
                <a:cs typeface="Times New Roman"/>
                <a:sym typeface="Times New Roman"/>
              </a:rPr>
              <a:t>Положення</a:t>
            </a:r>
            <a:r>
              <a:rPr lang="ru-RU" sz="2600" b="1" dirty="0">
                <a:solidFill>
                  <a:srgbClr val="2F5496"/>
                </a:solidFill>
                <a:latin typeface="Times New Roman"/>
                <a:ea typeface="Times New Roman"/>
                <a:cs typeface="Times New Roman"/>
                <a:sym typeface="Times New Roman"/>
              </a:rPr>
              <a:t> про </a:t>
            </a:r>
            <a:r>
              <a:rPr lang="ru-RU" sz="2600" b="1" dirty="0" err="1">
                <a:solidFill>
                  <a:srgbClr val="2F5496"/>
                </a:solidFill>
                <a:latin typeface="Times New Roman"/>
                <a:ea typeface="Times New Roman"/>
                <a:cs typeface="Times New Roman"/>
                <a:sym typeface="Times New Roman"/>
              </a:rPr>
              <a:t>атестацію</a:t>
            </a:r>
            <a:r>
              <a:rPr lang="ru-RU" sz="2600" b="1" dirty="0">
                <a:solidFill>
                  <a:srgbClr val="2F5496"/>
                </a:solidFill>
                <a:latin typeface="Times New Roman"/>
                <a:ea typeface="Times New Roman"/>
                <a:cs typeface="Times New Roman"/>
                <a:sym typeface="Times New Roman"/>
              </a:rPr>
              <a:t> </a:t>
            </a:r>
            <a:r>
              <a:rPr lang="ru-RU" sz="2600" b="1" dirty="0" err="1">
                <a:solidFill>
                  <a:srgbClr val="2F5496"/>
                </a:solidFill>
                <a:latin typeface="Times New Roman"/>
                <a:ea typeface="Times New Roman"/>
                <a:cs typeface="Times New Roman"/>
                <a:sym typeface="Times New Roman"/>
              </a:rPr>
              <a:t>педагогічних</a:t>
            </a:r>
            <a:r>
              <a:rPr lang="ru-RU" sz="2600" b="1" dirty="0">
                <a:solidFill>
                  <a:srgbClr val="2F5496"/>
                </a:solidFill>
                <a:latin typeface="Times New Roman"/>
                <a:ea typeface="Times New Roman"/>
                <a:cs typeface="Times New Roman"/>
                <a:sym typeface="Times New Roman"/>
              </a:rPr>
              <a:t> </a:t>
            </a:r>
            <a:r>
              <a:rPr lang="ru-RU" sz="2600" b="1" dirty="0" err="1" smtClean="0">
                <a:solidFill>
                  <a:srgbClr val="2F5496"/>
                </a:solidFill>
                <a:latin typeface="Times New Roman"/>
                <a:ea typeface="Times New Roman"/>
                <a:cs typeface="Times New Roman"/>
                <a:sym typeface="Times New Roman"/>
              </a:rPr>
              <a:t>працівників</a:t>
            </a:r>
            <a:r>
              <a:rPr lang="ru-RU" sz="2600" b="1" dirty="0" smtClean="0">
                <a:solidFill>
                  <a:srgbClr val="2F5496"/>
                </a:solidFill>
                <a:latin typeface="Times New Roman"/>
                <a:ea typeface="Times New Roman"/>
                <a:cs typeface="Times New Roman"/>
                <a:sym typeface="Times New Roman"/>
              </a:rPr>
              <a:t> (</a:t>
            </a:r>
            <a:r>
              <a:rPr lang="ru-RU" sz="2600" dirty="0" smtClean="0">
                <a:solidFill>
                  <a:srgbClr val="2F5496"/>
                </a:solidFill>
                <a:latin typeface="Times New Roman"/>
                <a:ea typeface="Times New Roman"/>
                <a:cs typeface="Times New Roman"/>
                <a:sym typeface="Times New Roman"/>
              </a:rPr>
              <a:t>МОН</a:t>
            </a:r>
            <a:r>
              <a:rPr lang="ru-RU" sz="2600" b="1" dirty="0" smtClean="0">
                <a:solidFill>
                  <a:srgbClr val="2F5496"/>
                </a:solidFill>
                <a:latin typeface="Times New Roman"/>
                <a:ea typeface="Times New Roman"/>
                <a:cs typeface="Times New Roman"/>
                <a:sym typeface="Times New Roman"/>
              </a:rPr>
              <a:t>)</a:t>
            </a:r>
            <a:endParaRPr sz="2600" b="1" dirty="0"/>
          </a:p>
          <a:p>
            <a:pPr marL="0" lvl="0" indent="0" algn="ctr" rtl="0">
              <a:lnSpc>
                <a:spcPct val="70000"/>
              </a:lnSpc>
              <a:spcBef>
                <a:spcPts val="1000"/>
              </a:spcBef>
              <a:spcAft>
                <a:spcPts val="0"/>
              </a:spcAft>
              <a:buClr>
                <a:srgbClr val="FFC000"/>
              </a:buClr>
              <a:buSzPts val="2775"/>
              <a:buNone/>
            </a:pPr>
            <a:endParaRPr lang="ru-RU" sz="2775" u="sng" dirty="0" smtClean="0">
              <a:solidFill>
                <a:srgbClr val="FFC000"/>
              </a:solidFill>
            </a:endParaRPr>
          </a:p>
          <a:p>
            <a:pPr marL="0" lvl="0" indent="0" algn="l" rtl="0">
              <a:lnSpc>
                <a:spcPct val="70000"/>
              </a:lnSpc>
              <a:spcBef>
                <a:spcPts val="1000"/>
              </a:spcBef>
              <a:spcAft>
                <a:spcPts val="0"/>
              </a:spcAft>
              <a:buClr>
                <a:schemeClr val="dk1"/>
              </a:buClr>
              <a:buSzPts val="2590"/>
              <a:buNone/>
            </a:pPr>
            <a:endParaRPr sz="2590" dirty="0"/>
          </a:p>
        </p:txBody>
      </p:sp>
      <p:sp>
        <p:nvSpPr>
          <p:cNvPr id="242" name="Google Shape;242;p32"/>
          <p:cNvSpPr txBox="1">
            <a:spLocks noGrp="1"/>
          </p:cNvSpPr>
          <p:nvPr>
            <p:ph type="body" idx="1"/>
          </p:nvPr>
        </p:nvSpPr>
        <p:spPr>
          <a:xfrm>
            <a:off x="838200" y="1230284"/>
            <a:ext cx="5181600" cy="5082593"/>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2775"/>
              <a:buNone/>
            </a:pPr>
            <a:r>
              <a:rPr lang="ru-RU" sz="2775" b="1" dirty="0" err="1">
                <a:latin typeface="Times New Roman"/>
                <a:ea typeface="Times New Roman"/>
                <a:cs typeface="Times New Roman"/>
                <a:sym typeface="Times New Roman"/>
              </a:rPr>
              <a:t>Розроблені</a:t>
            </a:r>
            <a:r>
              <a:rPr lang="ru-RU" sz="2775" b="1" dirty="0">
                <a:latin typeface="Times New Roman"/>
                <a:ea typeface="Times New Roman"/>
                <a:cs typeface="Times New Roman"/>
                <a:sym typeface="Times New Roman"/>
              </a:rPr>
              <a:t> та </a:t>
            </a:r>
            <a:r>
              <a:rPr lang="ru-RU" sz="2775" b="1" dirty="0" err="1">
                <a:latin typeface="Times New Roman"/>
                <a:ea typeface="Times New Roman"/>
                <a:cs typeface="Times New Roman"/>
                <a:sym typeface="Times New Roman"/>
              </a:rPr>
              <a:t>затверджені</a:t>
            </a:r>
            <a:r>
              <a:rPr lang="ru-RU" sz="2775" b="1" dirty="0">
                <a:latin typeface="Times New Roman"/>
                <a:ea typeface="Times New Roman"/>
                <a:cs typeface="Times New Roman"/>
                <a:sym typeface="Times New Roman"/>
              </a:rPr>
              <a:t> НПА</a:t>
            </a:r>
            <a:endParaRPr dirty="0"/>
          </a:p>
          <a:p>
            <a:pPr marL="0" lvl="0" indent="0" algn="l" rtl="0">
              <a:lnSpc>
                <a:spcPct val="70000"/>
              </a:lnSpc>
              <a:spcBef>
                <a:spcPts val="1000"/>
              </a:spcBef>
              <a:spcAft>
                <a:spcPts val="0"/>
              </a:spcAft>
              <a:buClr>
                <a:srgbClr val="2F5496"/>
              </a:buClr>
              <a:buSzPts val="2590"/>
              <a:buNone/>
            </a:pPr>
            <a:r>
              <a:rPr lang="ru-RU" sz="2590" b="1" dirty="0">
                <a:solidFill>
                  <a:srgbClr val="2F5496"/>
                </a:solidFill>
                <a:latin typeface="Times New Roman"/>
                <a:ea typeface="Times New Roman"/>
                <a:cs typeface="Times New Roman"/>
                <a:sym typeface="Times New Roman"/>
              </a:rPr>
              <a:t>Наказ </a:t>
            </a:r>
            <a:r>
              <a:rPr lang="ru-RU" sz="2590" b="1" dirty="0" err="1">
                <a:solidFill>
                  <a:srgbClr val="2F5496"/>
                </a:solidFill>
                <a:latin typeface="Times New Roman"/>
                <a:ea typeface="Times New Roman"/>
                <a:cs typeface="Times New Roman"/>
                <a:sym typeface="Times New Roman"/>
              </a:rPr>
              <a:t>Мінсоцполітики</a:t>
            </a:r>
            <a:r>
              <a:rPr lang="ru-RU" sz="2590" b="1" dirty="0">
                <a:solidFill>
                  <a:srgbClr val="2F5496"/>
                </a:solidFill>
                <a:latin typeface="Times New Roman"/>
                <a:ea typeface="Times New Roman"/>
                <a:cs typeface="Times New Roman"/>
                <a:sym typeface="Times New Roman"/>
              </a:rPr>
              <a:t> </a:t>
            </a:r>
            <a:r>
              <a:rPr lang="ru-RU" sz="2590" dirty="0">
                <a:solidFill>
                  <a:srgbClr val="2F5496"/>
                </a:solidFill>
                <a:latin typeface="Times New Roman"/>
                <a:ea typeface="Times New Roman"/>
                <a:cs typeface="Times New Roman"/>
                <a:sym typeface="Times New Roman"/>
              </a:rPr>
              <a:t>"Про </a:t>
            </a:r>
            <a:r>
              <a:rPr lang="ru-RU" sz="2590" dirty="0" err="1">
                <a:solidFill>
                  <a:srgbClr val="2F5496"/>
                </a:solidFill>
                <a:latin typeface="Times New Roman"/>
                <a:ea typeface="Times New Roman"/>
                <a:cs typeface="Times New Roman"/>
                <a:sym typeface="Times New Roman"/>
              </a:rPr>
              <a:t>затвердження</a:t>
            </a:r>
            <a:r>
              <a:rPr lang="ru-RU" sz="2590" dirty="0">
                <a:solidFill>
                  <a:srgbClr val="2F5496"/>
                </a:solidFill>
                <a:latin typeface="Times New Roman"/>
                <a:ea typeface="Times New Roman"/>
                <a:cs typeface="Times New Roman"/>
                <a:sym typeface="Times New Roman"/>
              </a:rPr>
              <a:t> </a:t>
            </a:r>
            <a:r>
              <a:rPr lang="ru-RU" sz="2590" dirty="0" err="1">
                <a:solidFill>
                  <a:srgbClr val="2F5496"/>
                </a:solidFill>
                <a:latin typeface="Times New Roman"/>
                <a:ea typeface="Times New Roman"/>
                <a:cs typeface="Times New Roman"/>
                <a:sym typeface="Times New Roman"/>
              </a:rPr>
              <a:t>професійного</a:t>
            </a:r>
            <a:r>
              <a:rPr lang="ru-RU" sz="2590" dirty="0">
                <a:solidFill>
                  <a:srgbClr val="2F5496"/>
                </a:solidFill>
                <a:latin typeface="Times New Roman"/>
                <a:ea typeface="Times New Roman"/>
                <a:cs typeface="Times New Roman"/>
                <a:sym typeface="Times New Roman"/>
              </a:rPr>
              <a:t> стандарту "</a:t>
            </a:r>
            <a:r>
              <a:rPr lang="ru-RU" sz="2590" dirty="0" err="1">
                <a:solidFill>
                  <a:srgbClr val="2F5496"/>
                </a:solidFill>
                <a:latin typeface="Times New Roman"/>
                <a:ea typeface="Times New Roman"/>
                <a:cs typeface="Times New Roman"/>
                <a:sym typeface="Times New Roman"/>
              </a:rPr>
              <a:t>Вчитель</a:t>
            </a:r>
            <a:r>
              <a:rPr lang="ru-RU" sz="2590" dirty="0">
                <a:solidFill>
                  <a:srgbClr val="2F5496"/>
                </a:solidFill>
                <a:latin typeface="Times New Roman"/>
                <a:ea typeface="Times New Roman"/>
                <a:cs typeface="Times New Roman"/>
                <a:sym typeface="Times New Roman"/>
              </a:rPr>
              <a:t> </a:t>
            </a:r>
            <a:r>
              <a:rPr lang="ru-RU" sz="2590" dirty="0" err="1">
                <a:solidFill>
                  <a:srgbClr val="2F5496"/>
                </a:solidFill>
                <a:latin typeface="Times New Roman"/>
                <a:ea typeface="Times New Roman"/>
                <a:cs typeface="Times New Roman"/>
                <a:sym typeface="Times New Roman"/>
              </a:rPr>
              <a:t>початкових</a:t>
            </a:r>
            <a:r>
              <a:rPr lang="ru-RU" sz="2590" dirty="0">
                <a:solidFill>
                  <a:srgbClr val="2F5496"/>
                </a:solidFill>
                <a:latin typeface="Times New Roman"/>
                <a:ea typeface="Times New Roman"/>
                <a:cs typeface="Times New Roman"/>
                <a:sym typeface="Times New Roman"/>
              </a:rPr>
              <a:t> </a:t>
            </a:r>
            <a:r>
              <a:rPr lang="ru-RU" sz="2590" dirty="0" err="1">
                <a:solidFill>
                  <a:srgbClr val="2F5496"/>
                </a:solidFill>
                <a:latin typeface="Times New Roman"/>
                <a:ea typeface="Times New Roman"/>
                <a:cs typeface="Times New Roman"/>
                <a:sym typeface="Times New Roman"/>
              </a:rPr>
              <a:t>класів</a:t>
            </a:r>
            <a:r>
              <a:rPr lang="ru-RU" sz="2590" dirty="0">
                <a:solidFill>
                  <a:srgbClr val="2F5496"/>
                </a:solidFill>
                <a:latin typeface="Times New Roman"/>
                <a:ea typeface="Times New Roman"/>
                <a:cs typeface="Times New Roman"/>
                <a:sym typeface="Times New Roman"/>
              </a:rPr>
              <a:t> закладу </a:t>
            </a:r>
            <a:r>
              <a:rPr lang="ru-RU" sz="2590" dirty="0" err="1">
                <a:solidFill>
                  <a:srgbClr val="2F5496"/>
                </a:solidFill>
                <a:latin typeface="Times New Roman"/>
                <a:ea typeface="Times New Roman"/>
                <a:cs typeface="Times New Roman"/>
                <a:sym typeface="Times New Roman"/>
              </a:rPr>
              <a:t>загальної</a:t>
            </a:r>
            <a:r>
              <a:rPr lang="ru-RU" sz="2590" dirty="0">
                <a:solidFill>
                  <a:srgbClr val="2F5496"/>
                </a:solidFill>
                <a:latin typeface="Times New Roman"/>
                <a:ea typeface="Times New Roman"/>
                <a:cs typeface="Times New Roman"/>
                <a:sym typeface="Times New Roman"/>
              </a:rPr>
              <a:t> </a:t>
            </a:r>
            <a:r>
              <a:rPr lang="ru-RU" sz="2590" dirty="0" err="1">
                <a:solidFill>
                  <a:srgbClr val="2F5496"/>
                </a:solidFill>
                <a:latin typeface="Times New Roman"/>
                <a:ea typeface="Times New Roman"/>
                <a:cs typeface="Times New Roman"/>
                <a:sym typeface="Times New Roman"/>
              </a:rPr>
              <a:t>середньої</a:t>
            </a:r>
            <a:r>
              <a:rPr lang="ru-RU" sz="2590" dirty="0">
                <a:solidFill>
                  <a:srgbClr val="2F5496"/>
                </a:solidFill>
                <a:latin typeface="Times New Roman"/>
                <a:ea typeface="Times New Roman"/>
                <a:cs typeface="Times New Roman"/>
                <a:sym typeface="Times New Roman"/>
              </a:rPr>
              <a:t> освіти" </a:t>
            </a:r>
            <a:r>
              <a:rPr lang="ru-RU" sz="2590" dirty="0" err="1">
                <a:solidFill>
                  <a:srgbClr val="2F5496"/>
                </a:solidFill>
                <a:latin typeface="Times New Roman"/>
                <a:ea typeface="Times New Roman"/>
                <a:cs typeface="Times New Roman"/>
                <a:sym typeface="Times New Roman"/>
              </a:rPr>
              <a:t>від</a:t>
            </a:r>
            <a:r>
              <a:rPr lang="ru-RU" sz="2590" dirty="0">
                <a:solidFill>
                  <a:srgbClr val="2F5496"/>
                </a:solidFill>
                <a:latin typeface="Times New Roman"/>
                <a:ea typeface="Times New Roman"/>
                <a:cs typeface="Times New Roman"/>
                <a:sym typeface="Times New Roman"/>
              </a:rPr>
              <a:t> 10.08.2018 № 1143</a:t>
            </a:r>
            <a:endParaRPr dirty="0"/>
          </a:p>
          <a:p>
            <a:pPr marL="0" lvl="0" indent="0" algn="l" rtl="0">
              <a:lnSpc>
                <a:spcPct val="70000"/>
              </a:lnSpc>
              <a:spcBef>
                <a:spcPts val="1000"/>
              </a:spcBef>
              <a:spcAft>
                <a:spcPts val="0"/>
              </a:spcAft>
              <a:buClr>
                <a:srgbClr val="2F5496"/>
              </a:buClr>
              <a:buSzPts val="2590"/>
              <a:buNone/>
            </a:pPr>
            <a:r>
              <a:rPr lang="ru-RU" sz="2590" b="1" dirty="0">
                <a:solidFill>
                  <a:srgbClr val="2F5496"/>
                </a:solidFill>
                <a:latin typeface="Times New Roman"/>
                <a:ea typeface="Times New Roman"/>
                <a:cs typeface="Times New Roman"/>
                <a:sym typeface="Times New Roman"/>
              </a:rPr>
              <a:t>Постанова КМУ </a:t>
            </a:r>
            <a:r>
              <a:rPr lang="ru-RU" sz="2590" dirty="0">
                <a:solidFill>
                  <a:srgbClr val="2F5496"/>
                </a:solidFill>
                <a:latin typeface="Times New Roman"/>
                <a:ea typeface="Times New Roman"/>
                <a:cs typeface="Times New Roman"/>
                <a:sym typeface="Times New Roman"/>
              </a:rPr>
              <a:t>"Про </a:t>
            </a:r>
            <a:r>
              <a:rPr lang="ru-RU" sz="2590" dirty="0" err="1">
                <a:solidFill>
                  <a:srgbClr val="2F5496"/>
                </a:solidFill>
                <a:latin typeface="Times New Roman"/>
                <a:ea typeface="Times New Roman"/>
                <a:cs typeface="Times New Roman"/>
                <a:sym typeface="Times New Roman"/>
              </a:rPr>
              <a:t>затвердження</a:t>
            </a:r>
            <a:r>
              <a:rPr lang="ru-RU" sz="2590" dirty="0">
                <a:solidFill>
                  <a:srgbClr val="2F5496"/>
                </a:solidFill>
                <a:latin typeface="Times New Roman"/>
                <a:ea typeface="Times New Roman"/>
                <a:cs typeface="Times New Roman"/>
                <a:sym typeface="Times New Roman"/>
              </a:rPr>
              <a:t> </a:t>
            </a:r>
            <a:r>
              <a:rPr lang="ru-RU" sz="2590" dirty="0" err="1">
                <a:solidFill>
                  <a:srgbClr val="2F5496"/>
                </a:solidFill>
                <a:latin typeface="Times New Roman"/>
                <a:ea typeface="Times New Roman"/>
                <a:cs typeface="Times New Roman"/>
                <a:sym typeface="Times New Roman"/>
              </a:rPr>
              <a:t>Положення</a:t>
            </a:r>
            <a:r>
              <a:rPr lang="ru-RU" sz="2590" dirty="0">
                <a:solidFill>
                  <a:srgbClr val="2F5496"/>
                </a:solidFill>
                <a:latin typeface="Times New Roman"/>
                <a:ea typeface="Times New Roman"/>
                <a:cs typeface="Times New Roman"/>
                <a:sym typeface="Times New Roman"/>
              </a:rPr>
              <a:t> про </a:t>
            </a:r>
            <a:r>
              <a:rPr lang="ru-RU" sz="2590" dirty="0" err="1">
                <a:solidFill>
                  <a:srgbClr val="2F5496"/>
                </a:solidFill>
                <a:latin typeface="Times New Roman"/>
                <a:ea typeface="Times New Roman"/>
                <a:cs typeface="Times New Roman"/>
                <a:sym typeface="Times New Roman"/>
              </a:rPr>
              <a:t>сертифікацію</a:t>
            </a:r>
            <a:r>
              <a:rPr lang="ru-RU" sz="2590" dirty="0">
                <a:solidFill>
                  <a:srgbClr val="2F5496"/>
                </a:solidFill>
                <a:latin typeface="Times New Roman"/>
                <a:ea typeface="Times New Roman"/>
                <a:cs typeface="Times New Roman"/>
                <a:sym typeface="Times New Roman"/>
              </a:rPr>
              <a:t> </a:t>
            </a:r>
            <a:r>
              <a:rPr lang="ru-RU" sz="2590" dirty="0" err="1">
                <a:solidFill>
                  <a:srgbClr val="2F5496"/>
                </a:solidFill>
                <a:latin typeface="Times New Roman"/>
                <a:ea typeface="Times New Roman"/>
                <a:cs typeface="Times New Roman"/>
                <a:sym typeface="Times New Roman"/>
              </a:rPr>
              <a:t>педагогічних</a:t>
            </a:r>
            <a:r>
              <a:rPr lang="ru-RU" sz="2590" dirty="0">
                <a:solidFill>
                  <a:srgbClr val="2F5496"/>
                </a:solidFill>
                <a:latin typeface="Times New Roman"/>
                <a:ea typeface="Times New Roman"/>
                <a:cs typeface="Times New Roman"/>
                <a:sym typeface="Times New Roman"/>
              </a:rPr>
              <a:t> </a:t>
            </a:r>
            <a:r>
              <a:rPr lang="ru-RU" sz="2590" dirty="0" err="1">
                <a:solidFill>
                  <a:srgbClr val="2F5496"/>
                </a:solidFill>
                <a:latin typeface="Times New Roman"/>
                <a:ea typeface="Times New Roman"/>
                <a:cs typeface="Times New Roman"/>
                <a:sym typeface="Times New Roman"/>
              </a:rPr>
              <a:t>працівників</a:t>
            </a:r>
            <a:r>
              <a:rPr lang="ru-RU" sz="2590" dirty="0">
                <a:solidFill>
                  <a:srgbClr val="2F5496"/>
                </a:solidFill>
                <a:latin typeface="Times New Roman"/>
                <a:ea typeface="Times New Roman"/>
                <a:cs typeface="Times New Roman"/>
                <a:sym typeface="Times New Roman"/>
              </a:rPr>
              <a:t>" </a:t>
            </a:r>
            <a:r>
              <a:rPr lang="ru-RU" sz="2590" dirty="0" err="1">
                <a:solidFill>
                  <a:srgbClr val="2F5496"/>
                </a:solidFill>
                <a:latin typeface="Times New Roman"/>
                <a:ea typeface="Times New Roman"/>
                <a:cs typeface="Times New Roman"/>
                <a:sym typeface="Times New Roman"/>
              </a:rPr>
              <a:t>від</a:t>
            </a:r>
            <a:r>
              <a:rPr lang="ru-RU" sz="2590" dirty="0">
                <a:solidFill>
                  <a:srgbClr val="2F5496"/>
                </a:solidFill>
                <a:latin typeface="Times New Roman"/>
                <a:ea typeface="Times New Roman"/>
                <a:cs typeface="Times New Roman"/>
                <a:sym typeface="Times New Roman"/>
              </a:rPr>
              <a:t> 27.12.2018 № 1190</a:t>
            </a:r>
            <a:endParaRPr dirty="0"/>
          </a:p>
          <a:p>
            <a:pPr marL="0" lvl="0" indent="0" algn="l" rtl="0">
              <a:lnSpc>
                <a:spcPct val="70000"/>
              </a:lnSpc>
              <a:spcBef>
                <a:spcPts val="1000"/>
              </a:spcBef>
              <a:spcAft>
                <a:spcPts val="0"/>
              </a:spcAft>
              <a:buClr>
                <a:srgbClr val="2F5496"/>
              </a:buClr>
              <a:buSzPts val="2590"/>
              <a:buNone/>
            </a:pPr>
            <a:r>
              <a:rPr lang="ru-RU" sz="2590" b="1" dirty="0">
                <a:solidFill>
                  <a:srgbClr val="2F5496"/>
                </a:solidFill>
                <a:latin typeface="Times New Roman"/>
                <a:ea typeface="Times New Roman"/>
                <a:cs typeface="Times New Roman"/>
                <a:sym typeface="Times New Roman"/>
              </a:rPr>
              <a:t>Наказ МОН </a:t>
            </a:r>
            <a:r>
              <a:rPr lang="ru-RU" sz="2590" dirty="0">
                <a:solidFill>
                  <a:srgbClr val="2F5496"/>
                </a:solidFill>
                <a:latin typeface="Times New Roman"/>
                <a:ea typeface="Times New Roman"/>
                <a:cs typeface="Times New Roman"/>
                <a:sym typeface="Times New Roman"/>
              </a:rPr>
              <a:t>«Про </a:t>
            </a:r>
            <a:r>
              <a:rPr lang="ru-RU" sz="2590" dirty="0" err="1">
                <a:solidFill>
                  <a:srgbClr val="2F5496"/>
                </a:solidFill>
                <a:latin typeface="Times New Roman"/>
                <a:ea typeface="Times New Roman"/>
                <a:cs typeface="Times New Roman"/>
                <a:sym typeface="Times New Roman"/>
              </a:rPr>
              <a:t>затвердження</a:t>
            </a:r>
            <a:r>
              <a:rPr lang="ru-RU" sz="2590" dirty="0">
                <a:solidFill>
                  <a:srgbClr val="2F5496"/>
                </a:solidFill>
                <a:latin typeface="Times New Roman"/>
                <a:ea typeface="Times New Roman"/>
                <a:cs typeface="Times New Roman"/>
                <a:sym typeface="Times New Roman"/>
              </a:rPr>
              <a:t> </a:t>
            </a:r>
            <a:r>
              <a:rPr lang="ru-RU" sz="2590" dirty="0" err="1">
                <a:solidFill>
                  <a:srgbClr val="2F5496"/>
                </a:solidFill>
                <a:latin typeface="Times New Roman"/>
                <a:ea typeface="Times New Roman"/>
                <a:cs typeface="Times New Roman"/>
                <a:sym typeface="Times New Roman"/>
              </a:rPr>
              <a:t>програми</a:t>
            </a:r>
            <a:r>
              <a:rPr lang="ru-RU" sz="2590" dirty="0">
                <a:solidFill>
                  <a:srgbClr val="2F5496"/>
                </a:solidFill>
                <a:latin typeface="Times New Roman"/>
                <a:ea typeface="Times New Roman"/>
                <a:cs typeface="Times New Roman"/>
                <a:sym typeface="Times New Roman"/>
              </a:rPr>
              <a:t> </a:t>
            </a:r>
            <a:r>
              <a:rPr lang="ru-RU" sz="2590" dirty="0" err="1">
                <a:solidFill>
                  <a:srgbClr val="2F5496"/>
                </a:solidFill>
                <a:latin typeface="Times New Roman"/>
                <a:ea typeface="Times New Roman"/>
                <a:cs typeface="Times New Roman"/>
                <a:sym typeface="Times New Roman"/>
              </a:rPr>
              <a:t>незалежного</a:t>
            </a:r>
            <a:r>
              <a:rPr lang="ru-RU" sz="2590" dirty="0">
                <a:solidFill>
                  <a:srgbClr val="2F5496"/>
                </a:solidFill>
                <a:latin typeface="Times New Roman"/>
                <a:ea typeface="Times New Roman"/>
                <a:cs typeface="Times New Roman"/>
                <a:sym typeface="Times New Roman"/>
              </a:rPr>
              <a:t> </a:t>
            </a:r>
            <a:r>
              <a:rPr lang="ru-RU" sz="2590" dirty="0" err="1">
                <a:solidFill>
                  <a:srgbClr val="2F5496"/>
                </a:solidFill>
                <a:latin typeface="Times New Roman"/>
                <a:ea typeface="Times New Roman"/>
                <a:cs typeface="Times New Roman"/>
                <a:sym typeface="Times New Roman"/>
              </a:rPr>
              <a:t>тестування</a:t>
            </a:r>
            <a:r>
              <a:rPr lang="ru-RU" sz="2590" dirty="0">
                <a:solidFill>
                  <a:srgbClr val="2F5496"/>
                </a:solidFill>
                <a:latin typeface="Times New Roman"/>
                <a:ea typeface="Times New Roman"/>
                <a:cs typeface="Times New Roman"/>
                <a:sym typeface="Times New Roman"/>
              </a:rPr>
              <a:t/>
            </a:r>
            <a:br>
              <a:rPr lang="ru-RU" sz="2590" dirty="0">
                <a:solidFill>
                  <a:srgbClr val="2F5496"/>
                </a:solidFill>
                <a:latin typeface="Times New Roman"/>
                <a:ea typeface="Times New Roman"/>
                <a:cs typeface="Times New Roman"/>
                <a:sym typeface="Times New Roman"/>
              </a:rPr>
            </a:br>
            <a:r>
              <a:rPr lang="ru-RU" sz="2590" dirty="0" err="1">
                <a:solidFill>
                  <a:srgbClr val="2F5496"/>
                </a:solidFill>
                <a:latin typeface="Times New Roman"/>
                <a:ea typeface="Times New Roman"/>
                <a:cs typeface="Times New Roman"/>
                <a:sym typeface="Times New Roman"/>
              </a:rPr>
              <a:t>фахових</a:t>
            </a:r>
            <a:r>
              <a:rPr lang="ru-RU" sz="2590" dirty="0">
                <a:solidFill>
                  <a:srgbClr val="2F5496"/>
                </a:solidFill>
                <a:latin typeface="Times New Roman"/>
                <a:ea typeface="Times New Roman"/>
                <a:cs typeface="Times New Roman"/>
                <a:sym typeface="Times New Roman"/>
              </a:rPr>
              <a:t> </a:t>
            </a:r>
            <a:r>
              <a:rPr lang="ru-RU" sz="2590" dirty="0" err="1">
                <a:solidFill>
                  <a:srgbClr val="2F5496"/>
                </a:solidFill>
                <a:latin typeface="Times New Roman"/>
                <a:ea typeface="Times New Roman"/>
                <a:cs typeface="Times New Roman"/>
                <a:sym typeface="Times New Roman"/>
              </a:rPr>
              <a:t>знань</a:t>
            </a:r>
            <a:r>
              <a:rPr lang="ru-RU" sz="2590" dirty="0">
                <a:solidFill>
                  <a:srgbClr val="2F5496"/>
                </a:solidFill>
                <a:latin typeface="Times New Roman"/>
                <a:ea typeface="Times New Roman"/>
                <a:cs typeface="Times New Roman"/>
                <a:sym typeface="Times New Roman"/>
              </a:rPr>
              <a:t> та </a:t>
            </a:r>
            <a:r>
              <a:rPr lang="ru-RU" sz="2590" dirty="0" err="1">
                <a:solidFill>
                  <a:srgbClr val="2F5496"/>
                </a:solidFill>
                <a:latin typeface="Times New Roman"/>
                <a:ea typeface="Times New Roman"/>
                <a:cs typeface="Times New Roman"/>
                <a:sym typeface="Times New Roman"/>
              </a:rPr>
              <a:t>умінь</a:t>
            </a:r>
            <a:r>
              <a:rPr lang="ru-RU" sz="2590" dirty="0">
                <a:solidFill>
                  <a:srgbClr val="2F5496"/>
                </a:solidFill>
                <a:latin typeface="Times New Roman"/>
                <a:ea typeface="Times New Roman"/>
                <a:cs typeface="Times New Roman"/>
                <a:sym typeface="Times New Roman"/>
              </a:rPr>
              <a:t> </a:t>
            </a:r>
            <a:r>
              <a:rPr lang="ru-RU" sz="2590" dirty="0" err="1">
                <a:solidFill>
                  <a:srgbClr val="2F5496"/>
                </a:solidFill>
                <a:latin typeface="Times New Roman"/>
                <a:ea typeface="Times New Roman"/>
                <a:cs typeface="Times New Roman"/>
                <a:sym typeface="Times New Roman"/>
              </a:rPr>
              <a:t>учителів</a:t>
            </a:r>
            <a:r>
              <a:rPr lang="ru-RU" sz="2590" dirty="0">
                <a:solidFill>
                  <a:srgbClr val="2F5496"/>
                </a:solidFill>
                <a:latin typeface="Times New Roman"/>
                <a:ea typeface="Times New Roman"/>
                <a:cs typeface="Times New Roman"/>
                <a:sym typeface="Times New Roman"/>
              </a:rPr>
              <a:t> початкової </a:t>
            </a:r>
            <a:r>
              <a:rPr lang="ru-RU" sz="2590" dirty="0" err="1">
                <a:solidFill>
                  <a:srgbClr val="2F5496"/>
                </a:solidFill>
                <a:latin typeface="Times New Roman"/>
                <a:ea typeface="Times New Roman"/>
                <a:cs typeface="Times New Roman"/>
                <a:sym typeface="Times New Roman"/>
              </a:rPr>
              <a:t>школи</a:t>
            </a:r>
            <a:r>
              <a:rPr lang="ru-RU" sz="2590" dirty="0">
                <a:solidFill>
                  <a:srgbClr val="2F5496"/>
                </a:solidFill>
                <a:latin typeface="Times New Roman"/>
                <a:ea typeface="Times New Roman"/>
                <a:cs typeface="Times New Roman"/>
                <a:sym typeface="Times New Roman"/>
              </a:rPr>
              <a:t>» </a:t>
            </a:r>
            <a:r>
              <a:rPr lang="ru-RU" sz="2590" dirty="0" err="1">
                <a:solidFill>
                  <a:srgbClr val="2F5496"/>
                </a:solidFill>
                <a:latin typeface="Times New Roman"/>
                <a:ea typeface="Times New Roman"/>
                <a:cs typeface="Times New Roman"/>
                <a:sym typeface="Times New Roman"/>
              </a:rPr>
              <a:t>від</a:t>
            </a:r>
            <a:r>
              <a:rPr lang="ru-RU" sz="2590" dirty="0">
                <a:solidFill>
                  <a:srgbClr val="2F5496"/>
                </a:solidFill>
                <a:latin typeface="Times New Roman"/>
                <a:ea typeface="Times New Roman"/>
                <a:cs typeface="Times New Roman"/>
                <a:sym typeface="Times New Roman"/>
              </a:rPr>
              <a:t> 14 </a:t>
            </a:r>
            <a:r>
              <a:rPr lang="ru-RU" sz="2590" dirty="0" err="1">
                <a:solidFill>
                  <a:srgbClr val="2F5496"/>
                </a:solidFill>
                <a:latin typeface="Times New Roman"/>
                <a:ea typeface="Times New Roman"/>
                <a:cs typeface="Times New Roman"/>
                <a:sym typeface="Times New Roman"/>
              </a:rPr>
              <a:t>січня</a:t>
            </a:r>
            <a:r>
              <a:rPr lang="ru-RU" sz="2590" dirty="0">
                <a:solidFill>
                  <a:srgbClr val="2F5496"/>
                </a:solidFill>
                <a:latin typeface="Times New Roman"/>
                <a:ea typeface="Times New Roman"/>
                <a:cs typeface="Times New Roman"/>
                <a:sym typeface="Times New Roman"/>
              </a:rPr>
              <a:t> 2019 року № 33 </a:t>
            </a: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838200" y="365126"/>
            <a:ext cx="10515600" cy="65734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959"/>
              <a:buFont typeface="Times New Roman"/>
              <a:buNone/>
            </a:pPr>
            <a:r>
              <a:rPr lang="ru-RU" sz="3959" b="1">
                <a:solidFill>
                  <a:srgbClr val="2F5496"/>
                </a:solidFill>
                <a:latin typeface="Times New Roman"/>
                <a:ea typeface="Times New Roman"/>
                <a:cs typeface="Times New Roman"/>
                <a:sym typeface="Times New Roman"/>
              </a:rPr>
              <a:t>Сертифікація</a:t>
            </a:r>
            <a:endParaRPr sz="3959" b="1">
              <a:solidFill>
                <a:srgbClr val="2F5496"/>
              </a:solidFill>
              <a:latin typeface="Times New Roman"/>
              <a:ea typeface="Times New Roman"/>
              <a:cs typeface="Times New Roman"/>
              <a:sym typeface="Times New Roman"/>
            </a:endParaRPr>
          </a:p>
        </p:txBody>
      </p:sp>
      <p:sp>
        <p:nvSpPr>
          <p:cNvPr id="249" name="Google Shape;249;p33"/>
          <p:cNvSpPr txBox="1">
            <a:spLocks noGrp="1"/>
          </p:cNvSpPr>
          <p:nvPr>
            <p:ph type="body" idx="2"/>
          </p:nvPr>
        </p:nvSpPr>
        <p:spPr>
          <a:xfrm>
            <a:off x="6210300" y="1625153"/>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ru-RU"/>
              <a:t> </a:t>
            </a:r>
            <a:endParaRPr/>
          </a:p>
        </p:txBody>
      </p:sp>
      <p:sp>
        <p:nvSpPr>
          <p:cNvPr id="250" name="Google Shape;250;p33"/>
          <p:cNvSpPr txBox="1">
            <a:spLocks noGrp="1"/>
          </p:cNvSpPr>
          <p:nvPr>
            <p:ph type="body" idx="1"/>
          </p:nvPr>
        </p:nvSpPr>
        <p:spPr>
          <a:xfrm>
            <a:off x="838200" y="1205345"/>
            <a:ext cx="10957560" cy="5187142"/>
          </a:xfrm>
          <a:prstGeom prst="rect">
            <a:avLst/>
          </a:prstGeom>
          <a:noFill/>
          <a:ln>
            <a:noFill/>
          </a:ln>
        </p:spPr>
        <p:txBody>
          <a:bodyPr spcFirstLastPara="1" wrap="square" lIns="91425" tIns="45700" rIns="91425" bIns="45700" anchor="t" anchorCtr="0">
            <a:noAutofit/>
          </a:bodyPr>
          <a:lstStyle/>
          <a:p>
            <a:pPr indent="-457200" algn="just">
              <a:spcBef>
                <a:spcPts val="0"/>
              </a:spcBef>
              <a:buClr>
                <a:srgbClr val="FFC000"/>
              </a:buClr>
              <a:buSzPts val="2800"/>
            </a:pPr>
            <a:r>
              <a:rPr lang="ru-RU" b="1" dirty="0">
                <a:solidFill>
                  <a:schemeClr val="accent1">
                    <a:lumMod val="75000"/>
                  </a:schemeClr>
                </a:solidFill>
                <a:latin typeface="Times New Roman"/>
                <a:ea typeface="Times New Roman"/>
                <a:cs typeface="Times New Roman"/>
                <a:sym typeface="Times New Roman"/>
              </a:rPr>
              <a:t>Мета </a:t>
            </a:r>
            <a:r>
              <a:rPr lang="ru-RU" b="1" dirty="0" err="1">
                <a:solidFill>
                  <a:schemeClr val="accent1">
                    <a:lumMod val="75000"/>
                  </a:schemeClr>
                </a:solidFill>
                <a:latin typeface="Times New Roman"/>
                <a:ea typeface="Times New Roman"/>
                <a:cs typeface="Times New Roman"/>
                <a:sym typeface="Times New Roman"/>
              </a:rPr>
              <a:t>сертифікації</a:t>
            </a:r>
            <a:r>
              <a:rPr lang="ru-RU" b="1" dirty="0">
                <a:solidFill>
                  <a:schemeClr val="accent1">
                    <a:lumMod val="75000"/>
                  </a:schemeClr>
                </a:solidFill>
                <a:latin typeface="Times New Roman"/>
                <a:ea typeface="Times New Roman"/>
                <a:cs typeface="Times New Roman"/>
                <a:sym typeface="Times New Roman"/>
              </a:rPr>
              <a:t>:</a:t>
            </a:r>
            <a:r>
              <a:rPr lang="ru-RU" dirty="0">
                <a:solidFill>
                  <a:schemeClr val="accent1">
                    <a:lumMod val="75000"/>
                  </a:schemeClr>
                </a:solidFill>
                <a:latin typeface="Times New Roman"/>
                <a:ea typeface="Times New Roman"/>
                <a:cs typeface="Times New Roman"/>
                <a:sym typeface="Times New Roman"/>
              </a:rPr>
              <a:t> </a:t>
            </a:r>
            <a:r>
              <a:rPr lang="ru-RU" b="1" dirty="0" err="1">
                <a:solidFill>
                  <a:srgbClr val="2F5496"/>
                </a:solidFill>
                <a:latin typeface="Times New Roman"/>
                <a:ea typeface="Times New Roman"/>
                <a:cs typeface="Times New Roman"/>
                <a:sym typeface="Times New Roman"/>
              </a:rPr>
              <a:t>виявлення</a:t>
            </a:r>
            <a:r>
              <a:rPr lang="ru-RU" b="1" dirty="0">
                <a:solidFill>
                  <a:srgbClr val="2F5496"/>
                </a:solidFill>
                <a:latin typeface="Times New Roman"/>
                <a:ea typeface="Times New Roman"/>
                <a:cs typeface="Times New Roman"/>
                <a:sym typeface="Times New Roman"/>
              </a:rPr>
              <a:t> та </a:t>
            </a:r>
            <a:r>
              <a:rPr lang="ru-RU" b="1" u="sng" dirty="0" err="1">
                <a:solidFill>
                  <a:srgbClr val="2F5496"/>
                </a:solidFill>
                <a:latin typeface="Times New Roman"/>
                <a:ea typeface="Times New Roman"/>
                <a:cs typeface="Times New Roman"/>
                <a:sym typeface="Times New Roman"/>
              </a:rPr>
              <a:t>заохочення</a:t>
            </a:r>
            <a:r>
              <a:rPr lang="ru-RU" b="1" u="sng" dirty="0">
                <a:solidFill>
                  <a:srgbClr val="2F5496"/>
                </a:solidFill>
                <a:latin typeface="Times New Roman"/>
                <a:ea typeface="Times New Roman"/>
                <a:cs typeface="Times New Roman"/>
                <a:sym typeface="Times New Roman"/>
              </a:rPr>
              <a:t> </a:t>
            </a:r>
            <a:r>
              <a:rPr lang="ru-RU" b="1" u="sng" dirty="0" err="1">
                <a:solidFill>
                  <a:srgbClr val="2F5496"/>
                </a:solidFill>
                <a:latin typeface="Times New Roman"/>
                <a:ea typeface="Times New Roman"/>
                <a:cs typeface="Times New Roman"/>
                <a:sym typeface="Times New Roman"/>
              </a:rPr>
              <a:t>педагогічних</a:t>
            </a:r>
            <a:r>
              <a:rPr lang="ru-RU" b="1" u="sng" dirty="0">
                <a:solidFill>
                  <a:srgbClr val="2F5496"/>
                </a:solidFill>
                <a:latin typeface="Times New Roman"/>
                <a:ea typeface="Times New Roman"/>
                <a:cs typeface="Times New Roman"/>
                <a:sym typeface="Times New Roman"/>
              </a:rPr>
              <a:t> </a:t>
            </a:r>
            <a:r>
              <a:rPr lang="ru-RU" b="1" u="sng" dirty="0" err="1">
                <a:solidFill>
                  <a:srgbClr val="2F5496"/>
                </a:solidFill>
                <a:latin typeface="Times New Roman"/>
                <a:ea typeface="Times New Roman"/>
                <a:cs typeface="Times New Roman"/>
                <a:sym typeface="Times New Roman"/>
              </a:rPr>
              <a:t>працівників</a:t>
            </a:r>
            <a:r>
              <a:rPr lang="ru-RU" b="1" dirty="0">
                <a:solidFill>
                  <a:srgbClr val="2F5496"/>
                </a:solidFill>
                <a:latin typeface="Times New Roman"/>
                <a:ea typeface="Times New Roman"/>
                <a:cs typeface="Times New Roman"/>
                <a:sym typeface="Times New Roman"/>
              </a:rPr>
              <a:t> з </a:t>
            </a:r>
            <a:r>
              <a:rPr lang="ru-RU" b="1" dirty="0" err="1">
                <a:solidFill>
                  <a:srgbClr val="2F5496"/>
                </a:solidFill>
                <a:latin typeface="Times New Roman"/>
                <a:ea typeface="Times New Roman"/>
                <a:cs typeface="Times New Roman"/>
                <a:sym typeface="Times New Roman"/>
              </a:rPr>
              <a:t>високим</a:t>
            </a:r>
            <a:r>
              <a:rPr lang="ru-RU" b="1" dirty="0">
                <a:solidFill>
                  <a:srgbClr val="2F5496"/>
                </a:solidFill>
                <a:latin typeface="Times New Roman"/>
                <a:ea typeface="Times New Roman"/>
                <a:cs typeface="Times New Roman"/>
                <a:sym typeface="Times New Roman"/>
              </a:rPr>
              <a:t> </a:t>
            </a:r>
            <a:r>
              <a:rPr lang="ru-RU" b="1" dirty="0" err="1">
                <a:solidFill>
                  <a:srgbClr val="2F5496"/>
                </a:solidFill>
                <a:latin typeface="Times New Roman"/>
                <a:ea typeface="Times New Roman"/>
                <a:cs typeface="Times New Roman"/>
                <a:sym typeface="Times New Roman"/>
              </a:rPr>
              <a:t>рівнем</a:t>
            </a:r>
            <a:r>
              <a:rPr lang="ru-RU" b="1" dirty="0">
                <a:solidFill>
                  <a:srgbClr val="2F5496"/>
                </a:solidFill>
                <a:latin typeface="Times New Roman"/>
                <a:ea typeface="Times New Roman"/>
                <a:cs typeface="Times New Roman"/>
                <a:sym typeface="Times New Roman"/>
              </a:rPr>
              <a:t> </a:t>
            </a:r>
            <a:r>
              <a:rPr lang="ru-RU" b="1" dirty="0" err="1">
                <a:solidFill>
                  <a:srgbClr val="2F5496"/>
                </a:solidFill>
                <a:latin typeface="Times New Roman"/>
                <a:ea typeface="Times New Roman"/>
                <a:cs typeface="Times New Roman"/>
                <a:sym typeface="Times New Roman"/>
              </a:rPr>
              <a:t>педагогічної</a:t>
            </a:r>
            <a:r>
              <a:rPr lang="ru-RU" b="1" dirty="0">
                <a:solidFill>
                  <a:srgbClr val="2F5496"/>
                </a:solidFill>
                <a:latin typeface="Times New Roman"/>
                <a:ea typeface="Times New Roman"/>
                <a:cs typeface="Times New Roman"/>
                <a:sym typeface="Times New Roman"/>
              </a:rPr>
              <a:t> </a:t>
            </a:r>
            <a:r>
              <a:rPr lang="ru-RU" b="1" dirty="0" err="1">
                <a:solidFill>
                  <a:srgbClr val="2F5496"/>
                </a:solidFill>
                <a:latin typeface="Times New Roman"/>
                <a:ea typeface="Times New Roman"/>
                <a:cs typeface="Times New Roman"/>
                <a:sym typeface="Times New Roman"/>
              </a:rPr>
              <a:t>майстерності</a:t>
            </a:r>
            <a:endParaRPr b="1" dirty="0">
              <a:solidFill>
                <a:srgbClr val="2F5496"/>
              </a:solidFill>
              <a:latin typeface="Times New Roman"/>
              <a:ea typeface="Times New Roman"/>
              <a:cs typeface="Times New Roman"/>
              <a:sym typeface="Times New Roman"/>
            </a:endParaRPr>
          </a:p>
          <a:p>
            <a:pPr indent="-457200" algn="just">
              <a:buClr>
                <a:srgbClr val="2F5496"/>
              </a:buClr>
              <a:buSzPts val="2800"/>
            </a:pPr>
            <a:r>
              <a:rPr lang="ru-RU" b="1" u="sng" dirty="0" err="1">
                <a:solidFill>
                  <a:srgbClr val="2F5496"/>
                </a:solidFill>
                <a:latin typeface="Times New Roman"/>
                <a:ea typeface="Times New Roman"/>
                <a:cs typeface="Times New Roman"/>
                <a:sym typeface="Times New Roman"/>
              </a:rPr>
              <a:t>Добровільність</a:t>
            </a:r>
            <a:endParaRPr u="sng" dirty="0"/>
          </a:p>
          <a:p>
            <a:pPr indent="-457200" algn="just">
              <a:buClr>
                <a:srgbClr val="FFC000"/>
              </a:buClr>
              <a:buSzPts val="2800"/>
            </a:pPr>
            <a:r>
              <a:rPr lang="ru-RU" b="1" u="sng" dirty="0" err="1">
                <a:solidFill>
                  <a:schemeClr val="accent1">
                    <a:lumMod val="75000"/>
                  </a:schemeClr>
                </a:solidFill>
                <a:latin typeface="Times New Roman"/>
                <a:ea typeface="Times New Roman"/>
                <a:cs typeface="Times New Roman"/>
                <a:sym typeface="Times New Roman"/>
              </a:rPr>
              <a:t>Етапи</a:t>
            </a:r>
            <a:r>
              <a:rPr lang="ru-RU" b="1" u="sng" dirty="0">
                <a:solidFill>
                  <a:schemeClr val="accent1">
                    <a:lumMod val="75000"/>
                  </a:schemeClr>
                </a:solidFill>
                <a:latin typeface="Times New Roman"/>
                <a:ea typeface="Times New Roman"/>
                <a:cs typeface="Times New Roman"/>
                <a:sym typeface="Times New Roman"/>
              </a:rPr>
              <a:t> </a:t>
            </a:r>
            <a:r>
              <a:rPr lang="ru-RU" b="1" u="sng" dirty="0" err="1">
                <a:solidFill>
                  <a:schemeClr val="accent1">
                    <a:lumMod val="75000"/>
                  </a:schemeClr>
                </a:solidFill>
                <a:latin typeface="Times New Roman"/>
                <a:ea typeface="Times New Roman"/>
                <a:cs typeface="Times New Roman"/>
                <a:sym typeface="Times New Roman"/>
              </a:rPr>
              <a:t>сертифікації</a:t>
            </a:r>
            <a:r>
              <a:rPr lang="ru-RU" b="1" u="sng" dirty="0">
                <a:solidFill>
                  <a:schemeClr val="accent1">
                    <a:lumMod val="75000"/>
                  </a:schemeClr>
                </a:solidFill>
                <a:latin typeface="Times New Roman"/>
                <a:ea typeface="Times New Roman"/>
                <a:cs typeface="Times New Roman"/>
                <a:sym typeface="Times New Roman"/>
              </a:rPr>
              <a:t>:</a:t>
            </a:r>
            <a:endParaRPr b="1" u="sng" dirty="0">
              <a:solidFill>
                <a:schemeClr val="accent1">
                  <a:lumMod val="75000"/>
                </a:schemeClr>
              </a:solidFill>
              <a:latin typeface="Times New Roman"/>
              <a:ea typeface="Times New Roman"/>
              <a:cs typeface="Times New Roman"/>
              <a:sym typeface="Times New Roman"/>
            </a:endParaRPr>
          </a:p>
          <a:p>
            <a:pPr marL="0" lvl="0" indent="0" algn="just" rtl="0">
              <a:lnSpc>
                <a:spcPct val="90000"/>
              </a:lnSpc>
              <a:spcBef>
                <a:spcPts val="1000"/>
              </a:spcBef>
              <a:spcAft>
                <a:spcPts val="0"/>
              </a:spcAft>
              <a:buClr>
                <a:srgbClr val="2F5496"/>
              </a:buClr>
              <a:buSzPts val="2800"/>
              <a:buNone/>
            </a:pPr>
            <a:r>
              <a:rPr lang="ru-RU" b="1" dirty="0">
                <a:solidFill>
                  <a:srgbClr val="2F5496"/>
                </a:solidFill>
                <a:latin typeface="Times New Roman"/>
                <a:ea typeface="Times New Roman"/>
                <a:cs typeface="Times New Roman"/>
                <a:sym typeface="Times New Roman"/>
              </a:rPr>
              <a:t>1) </a:t>
            </a:r>
            <a:r>
              <a:rPr lang="ru-RU" b="1" dirty="0" err="1">
                <a:solidFill>
                  <a:srgbClr val="2F5496"/>
                </a:solidFill>
                <a:latin typeface="Times New Roman"/>
                <a:ea typeface="Times New Roman"/>
                <a:cs typeface="Times New Roman"/>
                <a:sym typeface="Times New Roman"/>
              </a:rPr>
              <a:t>вивчення</a:t>
            </a:r>
            <a:r>
              <a:rPr lang="ru-RU" b="1" dirty="0">
                <a:solidFill>
                  <a:srgbClr val="2F5496"/>
                </a:solidFill>
                <a:latin typeface="Times New Roman"/>
                <a:ea typeface="Times New Roman"/>
                <a:cs typeface="Times New Roman"/>
                <a:sym typeface="Times New Roman"/>
              </a:rPr>
              <a:t> </a:t>
            </a:r>
            <a:r>
              <a:rPr lang="ru-RU" b="1" dirty="0">
                <a:solidFill>
                  <a:schemeClr val="accent1">
                    <a:lumMod val="75000"/>
                  </a:schemeClr>
                </a:solidFill>
                <a:latin typeface="Times New Roman"/>
                <a:ea typeface="Times New Roman"/>
                <a:cs typeface="Times New Roman"/>
                <a:sym typeface="Times New Roman"/>
              </a:rPr>
              <a:t>практичного </a:t>
            </a:r>
            <a:r>
              <a:rPr lang="ru-RU" b="1" dirty="0" err="1">
                <a:solidFill>
                  <a:schemeClr val="accent1">
                    <a:lumMod val="75000"/>
                  </a:schemeClr>
                </a:solidFill>
                <a:latin typeface="Times New Roman"/>
                <a:ea typeface="Times New Roman"/>
                <a:cs typeface="Times New Roman"/>
                <a:sym typeface="Times New Roman"/>
              </a:rPr>
              <a:t>досвіду</a:t>
            </a:r>
            <a:r>
              <a:rPr lang="ru-RU" b="1" dirty="0">
                <a:solidFill>
                  <a:srgbClr val="FF0000"/>
                </a:solidFill>
                <a:latin typeface="Times New Roman"/>
                <a:ea typeface="Times New Roman"/>
                <a:cs typeface="Times New Roman"/>
                <a:sym typeface="Times New Roman"/>
              </a:rPr>
              <a:t> </a:t>
            </a:r>
            <a:r>
              <a:rPr lang="ru-RU" b="1" dirty="0" err="1">
                <a:solidFill>
                  <a:srgbClr val="2F5496"/>
                </a:solidFill>
                <a:latin typeface="Times New Roman"/>
                <a:ea typeface="Times New Roman"/>
                <a:cs typeface="Times New Roman"/>
                <a:sym typeface="Times New Roman"/>
              </a:rPr>
              <a:t>роботи</a:t>
            </a:r>
            <a:r>
              <a:rPr lang="ru-RU" b="1" dirty="0">
                <a:solidFill>
                  <a:srgbClr val="2F5496"/>
                </a:solidFill>
                <a:latin typeface="Times New Roman"/>
                <a:ea typeface="Times New Roman"/>
                <a:cs typeface="Times New Roman"/>
                <a:sym typeface="Times New Roman"/>
              </a:rPr>
              <a:t> – </a:t>
            </a:r>
            <a:r>
              <a:rPr lang="ru-RU" b="1" dirty="0" err="1">
                <a:solidFill>
                  <a:srgbClr val="FF0000"/>
                </a:solidFill>
                <a:latin typeface="Times New Roman"/>
                <a:ea typeface="Times New Roman"/>
                <a:cs typeface="Times New Roman"/>
                <a:sym typeface="Times New Roman"/>
              </a:rPr>
              <a:t>експертне</a:t>
            </a:r>
            <a:r>
              <a:rPr lang="ru-RU" b="1" dirty="0">
                <a:solidFill>
                  <a:srgbClr val="FF0000"/>
                </a:solidFill>
                <a:latin typeface="Times New Roman"/>
                <a:ea typeface="Times New Roman"/>
                <a:cs typeface="Times New Roman"/>
                <a:sym typeface="Times New Roman"/>
              </a:rPr>
              <a:t> </a:t>
            </a:r>
            <a:r>
              <a:rPr lang="ru-RU" b="1" dirty="0" err="1">
                <a:solidFill>
                  <a:srgbClr val="FF0000"/>
                </a:solidFill>
                <a:latin typeface="Times New Roman"/>
                <a:ea typeface="Times New Roman"/>
                <a:cs typeface="Times New Roman"/>
                <a:sym typeface="Times New Roman"/>
              </a:rPr>
              <a:t>оцінювання</a:t>
            </a:r>
            <a:r>
              <a:rPr lang="ru-RU" b="1" dirty="0">
                <a:solidFill>
                  <a:srgbClr val="2F5496"/>
                </a:solidFill>
                <a:latin typeface="Times New Roman"/>
                <a:ea typeface="Times New Roman"/>
                <a:cs typeface="Times New Roman"/>
                <a:sym typeface="Times New Roman"/>
              </a:rPr>
              <a:t>;</a:t>
            </a:r>
            <a:endParaRPr b="1" dirty="0">
              <a:solidFill>
                <a:srgbClr val="2F5496"/>
              </a:solidFill>
              <a:latin typeface="Times New Roman"/>
              <a:ea typeface="Times New Roman"/>
              <a:cs typeface="Times New Roman"/>
              <a:sym typeface="Times New Roman"/>
            </a:endParaRPr>
          </a:p>
          <a:p>
            <a:pPr marL="0" lvl="0" indent="0" algn="just" rtl="0">
              <a:lnSpc>
                <a:spcPct val="90000"/>
              </a:lnSpc>
              <a:spcBef>
                <a:spcPts val="1000"/>
              </a:spcBef>
              <a:spcAft>
                <a:spcPts val="0"/>
              </a:spcAft>
              <a:buClr>
                <a:srgbClr val="2F5496"/>
              </a:buClr>
              <a:buSzPts val="2800"/>
              <a:buNone/>
            </a:pPr>
            <a:r>
              <a:rPr lang="ru-RU" b="1" dirty="0">
                <a:solidFill>
                  <a:srgbClr val="2F5496"/>
                </a:solidFill>
                <a:latin typeface="Times New Roman"/>
                <a:ea typeface="Times New Roman"/>
                <a:cs typeface="Times New Roman"/>
                <a:sym typeface="Times New Roman"/>
              </a:rPr>
              <a:t>2) </a:t>
            </a:r>
            <a:r>
              <a:rPr lang="ru-RU" b="1" dirty="0" err="1">
                <a:solidFill>
                  <a:srgbClr val="FF0000"/>
                </a:solidFill>
                <a:latin typeface="Times New Roman"/>
                <a:ea typeface="Times New Roman"/>
                <a:cs typeface="Times New Roman"/>
                <a:sym typeface="Times New Roman"/>
              </a:rPr>
              <a:t>самооцінювання</a:t>
            </a:r>
            <a:r>
              <a:rPr lang="ru-RU" b="1" dirty="0">
                <a:solidFill>
                  <a:srgbClr val="2F5496"/>
                </a:solidFill>
                <a:latin typeface="Times New Roman"/>
                <a:ea typeface="Times New Roman"/>
                <a:cs typeface="Times New Roman"/>
                <a:sym typeface="Times New Roman"/>
              </a:rPr>
              <a:t> </a:t>
            </a:r>
            <a:r>
              <a:rPr lang="ru-RU" b="1" dirty="0" err="1">
                <a:solidFill>
                  <a:srgbClr val="2F5496"/>
                </a:solidFill>
                <a:latin typeface="Times New Roman"/>
                <a:ea typeface="Times New Roman"/>
                <a:cs typeface="Times New Roman"/>
                <a:sym typeface="Times New Roman"/>
              </a:rPr>
              <a:t>власної</a:t>
            </a:r>
            <a:r>
              <a:rPr lang="ru-RU" b="1" dirty="0">
                <a:solidFill>
                  <a:srgbClr val="2F5496"/>
                </a:solidFill>
                <a:latin typeface="Times New Roman"/>
                <a:ea typeface="Times New Roman"/>
                <a:cs typeface="Times New Roman"/>
                <a:sym typeface="Times New Roman"/>
              </a:rPr>
              <a:t> </a:t>
            </a:r>
            <a:r>
              <a:rPr lang="ru-RU" b="1" dirty="0" err="1">
                <a:solidFill>
                  <a:srgbClr val="2F5496"/>
                </a:solidFill>
                <a:latin typeface="Times New Roman"/>
                <a:ea typeface="Times New Roman"/>
                <a:cs typeface="Times New Roman"/>
                <a:sym typeface="Times New Roman"/>
              </a:rPr>
              <a:t>педагогічної</a:t>
            </a:r>
            <a:r>
              <a:rPr lang="ru-RU" b="1" dirty="0">
                <a:solidFill>
                  <a:srgbClr val="2F5496"/>
                </a:solidFill>
                <a:latin typeface="Times New Roman"/>
                <a:ea typeface="Times New Roman"/>
                <a:cs typeface="Times New Roman"/>
                <a:sym typeface="Times New Roman"/>
              </a:rPr>
              <a:t> </a:t>
            </a:r>
            <a:r>
              <a:rPr lang="ru-RU" b="1" dirty="0" err="1">
                <a:solidFill>
                  <a:srgbClr val="2F5496"/>
                </a:solidFill>
                <a:latin typeface="Times New Roman"/>
                <a:ea typeface="Times New Roman"/>
                <a:cs typeface="Times New Roman"/>
                <a:sym typeface="Times New Roman"/>
              </a:rPr>
              <a:t>майстерності</a:t>
            </a:r>
            <a:r>
              <a:rPr lang="ru-RU" b="1" dirty="0">
                <a:solidFill>
                  <a:srgbClr val="2F5496"/>
                </a:solidFill>
                <a:latin typeface="Times New Roman"/>
                <a:ea typeface="Times New Roman"/>
                <a:cs typeface="Times New Roman"/>
                <a:sym typeface="Times New Roman"/>
              </a:rPr>
              <a:t>;</a:t>
            </a:r>
            <a:endParaRPr dirty="0"/>
          </a:p>
          <a:p>
            <a:pPr marL="0" lvl="0" indent="0" algn="just" rtl="0">
              <a:lnSpc>
                <a:spcPct val="90000"/>
              </a:lnSpc>
              <a:spcBef>
                <a:spcPts val="1000"/>
              </a:spcBef>
              <a:spcAft>
                <a:spcPts val="0"/>
              </a:spcAft>
              <a:buClr>
                <a:srgbClr val="2F5496"/>
              </a:buClr>
              <a:buSzPts val="2800"/>
              <a:buNone/>
            </a:pPr>
            <a:r>
              <a:rPr lang="ru-RU" b="1" dirty="0">
                <a:solidFill>
                  <a:srgbClr val="2F5496"/>
                </a:solidFill>
                <a:latin typeface="Times New Roman"/>
                <a:ea typeface="Times New Roman"/>
                <a:cs typeface="Times New Roman"/>
                <a:sym typeface="Times New Roman"/>
              </a:rPr>
              <a:t>3) </a:t>
            </a:r>
            <a:r>
              <a:rPr lang="ru-RU" b="1" dirty="0" err="1">
                <a:solidFill>
                  <a:srgbClr val="2F5496"/>
                </a:solidFill>
                <a:latin typeface="Times New Roman"/>
                <a:ea typeface="Times New Roman"/>
                <a:cs typeface="Times New Roman"/>
                <a:sym typeface="Times New Roman"/>
              </a:rPr>
              <a:t>оцінювання</a:t>
            </a:r>
            <a:r>
              <a:rPr lang="ru-RU" b="1" dirty="0">
                <a:solidFill>
                  <a:srgbClr val="2F5496"/>
                </a:solidFill>
                <a:latin typeface="Times New Roman"/>
                <a:ea typeface="Times New Roman"/>
                <a:cs typeface="Times New Roman"/>
                <a:sym typeface="Times New Roman"/>
              </a:rPr>
              <a:t> </a:t>
            </a:r>
            <a:r>
              <a:rPr lang="ru-RU" b="1" dirty="0" err="1">
                <a:solidFill>
                  <a:srgbClr val="2F5496"/>
                </a:solidFill>
                <a:latin typeface="Times New Roman"/>
                <a:ea typeface="Times New Roman"/>
                <a:cs typeface="Times New Roman"/>
                <a:sym typeface="Times New Roman"/>
              </a:rPr>
              <a:t>фахових</a:t>
            </a:r>
            <a:r>
              <a:rPr lang="ru-RU" b="1" dirty="0">
                <a:solidFill>
                  <a:srgbClr val="2F5496"/>
                </a:solidFill>
                <a:latin typeface="Times New Roman"/>
                <a:ea typeface="Times New Roman"/>
                <a:cs typeface="Times New Roman"/>
                <a:sym typeface="Times New Roman"/>
              </a:rPr>
              <a:t> </a:t>
            </a:r>
            <a:r>
              <a:rPr lang="ru-RU" b="1" dirty="0" err="1">
                <a:solidFill>
                  <a:srgbClr val="2F5496"/>
                </a:solidFill>
                <a:latin typeface="Times New Roman"/>
                <a:ea typeface="Times New Roman"/>
                <a:cs typeface="Times New Roman"/>
                <a:sym typeface="Times New Roman"/>
              </a:rPr>
              <a:t>знань</a:t>
            </a:r>
            <a:r>
              <a:rPr lang="ru-RU" b="1" dirty="0">
                <a:solidFill>
                  <a:srgbClr val="2F5496"/>
                </a:solidFill>
                <a:latin typeface="Times New Roman"/>
                <a:ea typeface="Times New Roman"/>
                <a:cs typeface="Times New Roman"/>
                <a:sym typeface="Times New Roman"/>
              </a:rPr>
              <a:t> та </a:t>
            </a:r>
            <a:r>
              <a:rPr lang="ru-RU" b="1" dirty="0" err="1">
                <a:solidFill>
                  <a:srgbClr val="2F5496"/>
                </a:solidFill>
                <a:latin typeface="Times New Roman"/>
                <a:ea typeface="Times New Roman"/>
                <a:cs typeface="Times New Roman"/>
                <a:sym typeface="Times New Roman"/>
              </a:rPr>
              <a:t>умінь</a:t>
            </a:r>
            <a:r>
              <a:rPr lang="ru-RU" b="1" dirty="0">
                <a:solidFill>
                  <a:srgbClr val="2F5496"/>
                </a:solidFill>
                <a:latin typeface="Times New Roman"/>
                <a:ea typeface="Times New Roman"/>
                <a:cs typeface="Times New Roman"/>
                <a:sym typeface="Times New Roman"/>
              </a:rPr>
              <a:t> - </a:t>
            </a:r>
            <a:r>
              <a:rPr lang="ru-RU" b="1" dirty="0" err="1">
                <a:solidFill>
                  <a:srgbClr val="FF0000"/>
                </a:solidFill>
                <a:latin typeface="Times New Roman"/>
                <a:ea typeface="Times New Roman"/>
                <a:cs typeface="Times New Roman"/>
                <a:sym typeface="Times New Roman"/>
              </a:rPr>
              <a:t>незалежне</a:t>
            </a:r>
            <a:r>
              <a:rPr lang="ru-RU" b="1" dirty="0">
                <a:solidFill>
                  <a:srgbClr val="FF0000"/>
                </a:solidFill>
                <a:latin typeface="Times New Roman"/>
                <a:ea typeface="Times New Roman"/>
                <a:cs typeface="Times New Roman"/>
                <a:sym typeface="Times New Roman"/>
              </a:rPr>
              <a:t> </a:t>
            </a:r>
            <a:r>
              <a:rPr lang="ru-RU" b="1" dirty="0" err="1" smtClean="0">
                <a:solidFill>
                  <a:srgbClr val="FF0000"/>
                </a:solidFill>
                <a:latin typeface="Times New Roman"/>
                <a:ea typeface="Times New Roman"/>
                <a:cs typeface="Times New Roman"/>
                <a:sym typeface="Times New Roman"/>
              </a:rPr>
              <a:t>тестування</a:t>
            </a:r>
            <a:r>
              <a:rPr lang="ru-RU" b="1" dirty="0" smtClean="0">
                <a:solidFill>
                  <a:srgbClr val="FF0000"/>
                </a:solidFill>
                <a:latin typeface="Times New Roman"/>
                <a:ea typeface="Times New Roman"/>
                <a:cs typeface="Times New Roman"/>
                <a:sym typeface="Times New Roman"/>
              </a:rPr>
              <a:t>.</a:t>
            </a:r>
            <a:endParaRPr b="1" dirty="0">
              <a:solidFill>
                <a:srgbClr val="FF0000"/>
              </a:solidFill>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rgbClr val="FFC000"/>
              </a:buClr>
              <a:buSzPts val="2800"/>
              <a:buChar char="•"/>
            </a:pPr>
            <a:r>
              <a:rPr lang="ru-RU" b="1" u="sng" dirty="0">
                <a:solidFill>
                  <a:schemeClr val="accent1">
                    <a:lumMod val="75000"/>
                  </a:schemeClr>
                </a:solidFill>
                <a:latin typeface="Times New Roman"/>
                <a:ea typeface="Times New Roman"/>
                <a:cs typeface="Times New Roman"/>
                <a:sym typeface="Times New Roman"/>
              </a:rPr>
              <a:t>Результат </a:t>
            </a:r>
            <a:r>
              <a:rPr lang="ru-RU" b="1" u="sng" dirty="0" err="1">
                <a:solidFill>
                  <a:schemeClr val="accent1">
                    <a:lumMod val="75000"/>
                  </a:schemeClr>
                </a:solidFill>
                <a:latin typeface="Times New Roman"/>
                <a:ea typeface="Times New Roman"/>
                <a:cs typeface="Times New Roman"/>
                <a:sym typeface="Times New Roman"/>
              </a:rPr>
              <a:t>сертифікації</a:t>
            </a:r>
            <a:r>
              <a:rPr lang="ru-RU" b="1" u="sng" dirty="0">
                <a:solidFill>
                  <a:schemeClr val="accent1">
                    <a:lumMod val="75000"/>
                  </a:schemeClr>
                </a:solidFill>
                <a:latin typeface="Times New Roman"/>
                <a:ea typeface="Times New Roman"/>
                <a:cs typeface="Times New Roman"/>
                <a:sym typeface="Times New Roman"/>
              </a:rPr>
              <a:t>  </a:t>
            </a:r>
            <a:r>
              <a:rPr lang="ru-RU" b="1" dirty="0">
                <a:solidFill>
                  <a:schemeClr val="accent1">
                    <a:lumMod val="75000"/>
                  </a:schemeClr>
                </a:solidFill>
                <a:latin typeface="Times New Roman"/>
                <a:ea typeface="Times New Roman"/>
                <a:cs typeface="Times New Roman"/>
                <a:sym typeface="Times New Roman"/>
              </a:rPr>
              <a:t>= </a:t>
            </a:r>
            <a:r>
              <a:rPr lang="ru-RU" b="1" dirty="0" err="1">
                <a:solidFill>
                  <a:schemeClr val="accent1">
                    <a:lumMod val="75000"/>
                  </a:schemeClr>
                </a:solidFill>
                <a:latin typeface="Times New Roman"/>
                <a:ea typeface="Times New Roman"/>
                <a:cs typeface="Times New Roman"/>
                <a:sym typeface="Times New Roman"/>
              </a:rPr>
              <a:t>чергова</a:t>
            </a:r>
            <a:r>
              <a:rPr lang="ru-RU" b="1" dirty="0">
                <a:solidFill>
                  <a:schemeClr val="accent1">
                    <a:lumMod val="75000"/>
                  </a:schemeClr>
                </a:solidFill>
                <a:latin typeface="Times New Roman"/>
                <a:ea typeface="Times New Roman"/>
                <a:cs typeface="Times New Roman"/>
                <a:sym typeface="Times New Roman"/>
              </a:rPr>
              <a:t> (</a:t>
            </a:r>
            <a:r>
              <a:rPr lang="ru-RU" b="1" dirty="0" err="1">
                <a:solidFill>
                  <a:schemeClr val="accent1">
                    <a:lumMod val="75000"/>
                  </a:schemeClr>
                </a:solidFill>
                <a:latin typeface="Times New Roman"/>
                <a:ea typeface="Times New Roman"/>
                <a:cs typeface="Times New Roman"/>
                <a:sym typeface="Times New Roman"/>
              </a:rPr>
              <a:t>позачергова</a:t>
            </a:r>
            <a:r>
              <a:rPr lang="ru-RU" b="1" dirty="0">
                <a:solidFill>
                  <a:schemeClr val="accent1">
                    <a:lumMod val="75000"/>
                  </a:schemeClr>
                </a:solidFill>
                <a:latin typeface="Times New Roman"/>
                <a:ea typeface="Times New Roman"/>
                <a:cs typeface="Times New Roman"/>
                <a:sym typeface="Times New Roman"/>
              </a:rPr>
              <a:t>) </a:t>
            </a:r>
            <a:r>
              <a:rPr lang="ru-RU" b="1" dirty="0" err="1">
                <a:solidFill>
                  <a:schemeClr val="accent1">
                    <a:lumMod val="75000"/>
                  </a:schemeClr>
                </a:solidFill>
                <a:latin typeface="Times New Roman"/>
                <a:ea typeface="Times New Roman"/>
                <a:cs typeface="Times New Roman"/>
                <a:sym typeface="Times New Roman"/>
              </a:rPr>
              <a:t>атестація</a:t>
            </a:r>
            <a:r>
              <a:rPr lang="ru-RU" b="1" dirty="0">
                <a:solidFill>
                  <a:schemeClr val="accent1">
                    <a:lumMod val="75000"/>
                  </a:schemeClr>
                </a:solidFill>
                <a:latin typeface="Times New Roman"/>
                <a:ea typeface="Times New Roman"/>
                <a:cs typeface="Times New Roman"/>
                <a:sym typeface="Times New Roman"/>
              </a:rPr>
              <a:t> + 20% набавки </a:t>
            </a:r>
            <a:r>
              <a:rPr lang="ru-RU" b="1" dirty="0">
                <a:solidFill>
                  <a:srgbClr val="2F5496"/>
                </a:solidFill>
                <a:latin typeface="Times New Roman"/>
                <a:ea typeface="Times New Roman"/>
                <a:cs typeface="Times New Roman"/>
                <a:sym typeface="Times New Roman"/>
              </a:rPr>
              <a:t>до </a:t>
            </a:r>
            <a:r>
              <a:rPr lang="ru-RU" b="1" dirty="0" err="1">
                <a:solidFill>
                  <a:srgbClr val="2F5496"/>
                </a:solidFill>
                <a:latin typeface="Times New Roman"/>
                <a:ea typeface="Times New Roman"/>
                <a:cs typeface="Times New Roman"/>
                <a:sym typeface="Times New Roman"/>
              </a:rPr>
              <a:t>заробітної</a:t>
            </a:r>
            <a:r>
              <a:rPr lang="ru-RU" b="1" dirty="0">
                <a:solidFill>
                  <a:srgbClr val="2F5496"/>
                </a:solidFill>
                <a:latin typeface="Times New Roman"/>
                <a:ea typeface="Times New Roman"/>
                <a:cs typeface="Times New Roman"/>
                <a:sym typeface="Times New Roman"/>
              </a:rPr>
              <a:t> плати</a:t>
            </a:r>
            <a:endParaRPr b="1" dirty="0">
              <a:solidFill>
                <a:srgbClr val="2F5496"/>
              </a:solidFill>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662</Words>
  <Application>Microsoft Office PowerPoint</Application>
  <PresentationFormat>Широкоэкранный</PresentationFormat>
  <Paragraphs>131</Paragraphs>
  <Slides>16</Slides>
  <Notes>16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16</vt:i4>
      </vt:variant>
    </vt:vector>
  </HeadingPairs>
  <TitlesOfParts>
    <vt:vector size="22" baseType="lpstr">
      <vt:lpstr>Arial</vt:lpstr>
      <vt:lpstr>Calibri</vt:lpstr>
      <vt:lpstr>Symbol</vt:lpstr>
      <vt:lpstr>Times New Roman</vt:lpstr>
      <vt:lpstr>Office Theme</vt:lpstr>
      <vt:lpstr>1_Office Theme</vt:lpstr>
      <vt:lpstr>Презентация PowerPoint</vt:lpstr>
      <vt:lpstr>Презентация PowerPoint</vt:lpstr>
      <vt:lpstr>Презентация PowerPoint</vt:lpstr>
      <vt:lpstr>    Виклики                       Рішення</vt:lpstr>
      <vt:lpstr>Презентация PowerPoint</vt:lpstr>
      <vt:lpstr>Виклики              Рішення</vt:lpstr>
      <vt:lpstr>Презентация PowerPoint</vt:lpstr>
      <vt:lpstr>Нормативно-правові акти</vt:lpstr>
      <vt:lpstr>Сертифікація</vt:lpstr>
      <vt:lpstr>Структура програми незалежного тестування фахових знань та умінь </vt:lpstr>
      <vt:lpstr>Структура програми незалежного тестування  фахових знань та умінь  </vt:lpstr>
      <vt:lpstr>Структура програми незалежного тестування  фахових знань та умінь </vt:lpstr>
      <vt:lpstr>Особливості проведення експертного оцінювання практичного досвіду педагогічного працівника</vt:lpstr>
      <vt:lpstr>Особливості проведення експертного оцінювання практичного досвіду педагогічного працівника</vt:lpstr>
      <vt:lpstr>Особливості проведення експертного оцінювання практичного досвіду педагогічного працівника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Linnyk O.</dc:creator>
  <cp:lastModifiedBy>user</cp:lastModifiedBy>
  <cp:revision>15</cp:revision>
  <dcterms:modified xsi:type="dcterms:W3CDTF">2019-02-25T13:01:36Z</dcterms:modified>
</cp:coreProperties>
</file>