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66" r:id="rId3"/>
    <p:sldId id="260" r:id="rId4"/>
    <p:sldId id="302" r:id="rId5"/>
    <p:sldId id="261" r:id="rId6"/>
    <p:sldId id="262" r:id="rId7"/>
    <p:sldId id="263" r:id="rId8"/>
    <p:sldId id="264" r:id="rId9"/>
    <p:sldId id="265" r:id="rId10"/>
    <p:sldId id="268" r:id="rId11"/>
    <p:sldId id="306" r:id="rId12"/>
    <p:sldId id="267" r:id="rId13"/>
    <p:sldId id="303" r:id="rId14"/>
    <p:sldId id="304" r:id="rId15"/>
    <p:sldId id="307" r:id="rId16"/>
    <p:sldId id="308" r:id="rId17"/>
    <p:sldId id="309" r:id="rId18"/>
    <p:sldId id="283" r:id="rId19"/>
    <p:sldId id="284" r:id="rId20"/>
    <p:sldId id="281" r:id="rId21"/>
    <p:sldId id="282" r:id="rId22"/>
    <p:sldId id="285" r:id="rId23"/>
    <p:sldId id="286" r:id="rId24"/>
    <p:sldId id="277" r:id="rId25"/>
    <p:sldId id="294" r:id="rId26"/>
    <p:sldId id="305" r:id="rId27"/>
    <p:sldId id="298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080E8"/>
    <a:srgbClr val="34EC64"/>
    <a:srgbClr val="FF0066"/>
    <a:srgbClr val="990099"/>
    <a:srgbClr val="FF5353"/>
    <a:srgbClr val="FE9700"/>
    <a:srgbClr val="FA0000"/>
    <a:srgbClr val="EC62E2"/>
    <a:srgbClr val="FFF1BB"/>
    <a:srgbClr val="F6B0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85" autoAdjust="0"/>
    <p:restoredTop sz="94658" autoAdjust="0"/>
  </p:normalViewPr>
  <p:slideViewPr>
    <p:cSldViewPr snapToGrid="0">
      <p:cViewPr>
        <p:scale>
          <a:sx n="136" d="100"/>
          <a:sy n="136" d="100"/>
        </p:scale>
        <p:origin x="642" y="-89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0DC464D-CE01-429D-A229-ADFD81440022}" type="doc">
      <dgm:prSet loTypeId="urn:microsoft.com/office/officeart/2005/8/layout/radial4" loCatId="relationship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2F3371E-0FC0-4944-8A7D-D7563DA03F8C}">
      <dgm:prSet phldrT="[Текст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endParaRPr lang="ru-RU" sz="1600" dirty="0">
            <a:solidFill>
              <a:schemeClr val="tx1"/>
            </a:solidFill>
            <a:latin typeface="Trebuchet MS" panose="020B0603020202020204" pitchFamily="34" charset="0"/>
          </a:endParaRPr>
        </a:p>
      </dgm:t>
    </dgm:pt>
    <dgm:pt modelId="{CA0E8E32-FBFC-44AE-A518-F39C75DE1A9D}" type="parTrans" cxnId="{A19D8491-30C7-43FC-9BAC-45B1AD4FF635}">
      <dgm:prSet/>
      <dgm:spPr/>
      <dgm:t>
        <a:bodyPr/>
        <a:lstStyle/>
        <a:p>
          <a:pPr algn="ctr"/>
          <a:endParaRPr lang="ru-RU"/>
        </a:p>
      </dgm:t>
    </dgm:pt>
    <dgm:pt modelId="{162E83E3-1F8F-48BE-89D3-971AB93E2830}" type="sibTrans" cxnId="{A19D8491-30C7-43FC-9BAC-45B1AD4FF635}">
      <dgm:prSet/>
      <dgm:spPr/>
      <dgm:t>
        <a:bodyPr/>
        <a:lstStyle/>
        <a:p>
          <a:pPr algn="ctr"/>
          <a:endParaRPr lang="ru-RU"/>
        </a:p>
      </dgm:t>
    </dgm:pt>
    <dgm:pt modelId="{76D88D34-4BC1-42E4-BCF7-1092C1B19D4D}">
      <dgm:prSet phldrT="[Текст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endParaRPr lang="ru-RU" sz="1600" dirty="0">
            <a:solidFill>
              <a:schemeClr val="tx1"/>
            </a:solidFill>
            <a:latin typeface="Trebuchet MS" panose="020B0603020202020204" pitchFamily="34" charset="0"/>
          </a:endParaRPr>
        </a:p>
      </dgm:t>
    </dgm:pt>
    <dgm:pt modelId="{FBCC4A5F-1F2D-4C5C-A080-337CCF661068}" type="parTrans" cxnId="{49BBDD1E-42F1-40CB-BD43-79A06E284583}">
      <dgm:prSet/>
      <dgm:spPr/>
      <dgm:t>
        <a:bodyPr/>
        <a:lstStyle/>
        <a:p>
          <a:pPr algn="ctr"/>
          <a:endParaRPr lang="ru-RU"/>
        </a:p>
      </dgm:t>
    </dgm:pt>
    <dgm:pt modelId="{46022F49-6D08-4E6D-8831-83294FB355D3}" type="sibTrans" cxnId="{49BBDD1E-42F1-40CB-BD43-79A06E284583}">
      <dgm:prSet/>
      <dgm:spPr/>
      <dgm:t>
        <a:bodyPr/>
        <a:lstStyle/>
        <a:p>
          <a:pPr algn="ctr"/>
          <a:endParaRPr lang="ru-RU"/>
        </a:p>
      </dgm:t>
    </dgm:pt>
    <dgm:pt modelId="{8442BF48-C445-4C9F-B7A2-A27E147E06B8}">
      <dgm:prSet phldrT="[Текст]" custT="1"/>
      <dgm:spPr>
        <a:solidFill>
          <a:schemeClr val="accent2">
            <a:lumMod val="75000"/>
          </a:schemeClr>
        </a:solidFill>
      </dgm:spPr>
      <dgm:t>
        <a:bodyPr/>
        <a:lstStyle/>
        <a:p>
          <a:pPr algn="ctr"/>
          <a:endParaRPr lang="ru-RU" sz="1600" dirty="0">
            <a:solidFill>
              <a:schemeClr val="tx1"/>
            </a:solidFill>
            <a:latin typeface="Trebuchet MS" panose="020B0603020202020204" pitchFamily="34" charset="0"/>
          </a:endParaRPr>
        </a:p>
      </dgm:t>
    </dgm:pt>
    <dgm:pt modelId="{4B106316-A474-462D-90CB-D2F312134B3A}" type="parTrans" cxnId="{C5900C78-E3E8-4DA3-9D60-E0C1C960D8E3}">
      <dgm:prSet/>
      <dgm:spPr/>
      <dgm:t>
        <a:bodyPr/>
        <a:lstStyle/>
        <a:p>
          <a:pPr algn="ctr"/>
          <a:endParaRPr lang="ru-RU"/>
        </a:p>
      </dgm:t>
    </dgm:pt>
    <dgm:pt modelId="{232F36F9-507B-4112-8C38-9181E920FFAC}" type="sibTrans" cxnId="{C5900C78-E3E8-4DA3-9D60-E0C1C960D8E3}">
      <dgm:prSet/>
      <dgm:spPr/>
      <dgm:t>
        <a:bodyPr/>
        <a:lstStyle/>
        <a:p>
          <a:pPr algn="ctr"/>
          <a:endParaRPr lang="ru-RU"/>
        </a:p>
      </dgm:t>
    </dgm:pt>
    <dgm:pt modelId="{8968094D-1C5A-44E0-AF3B-2EBCA25ED492}">
      <dgm:prSet phldrT="[Текст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r>
            <a:rPr lang="ru-RU" sz="1600" dirty="0" smtClean="0">
              <a:solidFill>
                <a:schemeClr val="tx1"/>
              </a:solidFill>
              <a:latin typeface="Trebuchet MS" panose="020B0603020202020204" pitchFamily="34" charset="0"/>
            </a:rPr>
            <a:t>я</a:t>
          </a:r>
          <a:endParaRPr lang="ru-RU" sz="1600" dirty="0">
            <a:solidFill>
              <a:schemeClr val="tx1"/>
            </a:solidFill>
            <a:latin typeface="Trebuchet MS" panose="020B0603020202020204" pitchFamily="34" charset="0"/>
          </a:endParaRPr>
        </a:p>
      </dgm:t>
    </dgm:pt>
    <dgm:pt modelId="{2A3BA62F-4684-409D-9024-BD823D98ECC9}" type="parTrans" cxnId="{5785A487-F25B-4D15-8AEA-8EE987EA13C2}">
      <dgm:prSet/>
      <dgm:spPr/>
      <dgm:t>
        <a:bodyPr/>
        <a:lstStyle/>
        <a:p>
          <a:pPr algn="ctr"/>
          <a:endParaRPr lang="ru-RU"/>
        </a:p>
      </dgm:t>
    </dgm:pt>
    <dgm:pt modelId="{FC324C8E-0FDF-4DD6-9A96-A2D74D5BE14D}" type="sibTrans" cxnId="{5785A487-F25B-4D15-8AEA-8EE987EA13C2}">
      <dgm:prSet/>
      <dgm:spPr/>
      <dgm:t>
        <a:bodyPr/>
        <a:lstStyle/>
        <a:p>
          <a:pPr algn="ctr"/>
          <a:endParaRPr lang="ru-RU"/>
        </a:p>
      </dgm:t>
    </dgm:pt>
    <dgm:pt modelId="{A7D2EABA-C7FE-4A22-BE0F-877C8E9052F8}">
      <dgm:prSet phldrT="[Текст]" custT="1"/>
      <dgm:spPr>
        <a:solidFill>
          <a:srgbClr val="FFC000"/>
        </a:solidFill>
      </dgm:spPr>
      <dgm:t>
        <a:bodyPr/>
        <a:lstStyle/>
        <a:p>
          <a:pPr algn="ctr"/>
          <a:r>
            <a:rPr lang="uk-UA" sz="1400" b="1" dirty="0" smtClean="0">
              <a:solidFill>
                <a:schemeClr val="tx1"/>
              </a:solidFill>
              <a:latin typeface="Trebuchet MS" panose="020B0603020202020204" pitchFamily="34" charset="0"/>
            </a:rPr>
            <a:t>ПРОФЕСІЙНИЙ ІНТЕРЕС</a:t>
          </a:r>
          <a:endParaRPr lang="ru-RU" sz="1400" b="1" dirty="0">
            <a:solidFill>
              <a:schemeClr val="tx1"/>
            </a:solidFill>
            <a:latin typeface="Trebuchet MS" panose="020B0603020202020204" pitchFamily="34" charset="0"/>
          </a:endParaRPr>
        </a:p>
      </dgm:t>
    </dgm:pt>
    <dgm:pt modelId="{0815CFD8-EA68-40B5-B151-4AEBA6B0CA87}" type="sibTrans" cxnId="{7D395D60-E8A3-4CE5-B8D0-6FF3E864BDC0}">
      <dgm:prSet/>
      <dgm:spPr/>
      <dgm:t>
        <a:bodyPr/>
        <a:lstStyle/>
        <a:p>
          <a:pPr algn="ctr"/>
          <a:endParaRPr lang="ru-RU"/>
        </a:p>
      </dgm:t>
    </dgm:pt>
    <dgm:pt modelId="{9C0464CD-9293-4D28-9DE6-6D65C5EF3C77}" type="parTrans" cxnId="{7D395D60-E8A3-4CE5-B8D0-6FF3E864BDC0}">
      <dgm:prSet/>
      <dgm:spPr/>
      <dgm:t>
        <a:bodyPr/>
        <a:lstStyle/>
        <a:p>
          <a:pPr algn="ctr"/>
          <a:endParaRPr lang="ru-RU"/>
        </a:p>
      </dgm:t>
    </dgm:pt>
    <dgm:pt modelId="{7939418D-D4B1-4DC9-8520-F2284AA4B312}">
      <dgm:prSet phldrT="[Текст]"/>
      <dgm:spPr/>
      <dgm:t>
        <a:bodyPr/>
        <a:lstStyle/>
        <a:p>
          <a:endParaRPr lang="ru-RU" dirty="0">
            <a:solidFill>
              <a:schemeClr val="tx1"/>
            </a:solidFill>
            <a:latin typeface="Trebuchet MS" panose="020B0603020202020204" pitchFamily="34" charset="0"/>
          </a:endParaRPr>
        </a:p>
      </dgm:t>
    </dgm:pt>
    <dgm:pt modelId="{04CAE606-5745-4659-B6FE-7BE731AF0C1A}" type="parTrans" cxnId="{636A2FE7-0D36-43B1-957A-194BD2B17A57}">
      <dgm:prSet/>
      <dgm:spPr/>
      <dgm:t>
        <a:bodyPr/>
        <a:lstStyle/>
        <a:p>
          <a:endParaRPr lang="ru-RU"/>
        </a:p>
      </dgm:t>
    </dgm:pt>
    <dgm:pt modelId="{0B999002-3CF2-4E25-8557-C6551CBC6B49}" type="sibTrans" cxnId="{636A2FE7-0D36-43B1-957A-194BD2B17A57}">
      <dgm:prSet/>
      <dgm:spPr/>
      <dgm:t>
        <a:bodyPr/>
        <a:lstStyle/>
        <a:p>
          <a:endParaRPr lang="ru-RU"/>
        </a:p>
      </dgm:t>
    </dgm:pt>
    <dgm:pt modelId="{532A0557-E9AE-4C39-BE4F-B0BC71FA3C67}">
      <dgm:prSet phldrT="[Текст]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endParaRPr lang="ru-RU" dirty="0">
            <a:solidFill>
              <a:schemeClr val="tx1"/>
            </a:solidFill>
            <a:latin typeface="Trebuchet MS" panose="020B0603020202020204" pitchFamily="34" charset="0"/>
          </a:endParaRPr>
        </a:p>
      </dgm:t>
    </dgm:pt>
    <dgm:pt modelId="{2ECF1525-E3C6-497E-87AF-5156AADD555E}" type="parTrans" cxnId="{AA75F4A1-61FE-439F-B7CA-B16EA5D06342}">
      <dgm:prSet/>
      <dgm:spPr/>
      <dgm:t>
        <a:bodyPr/>
        <a:lstStyle/>
        <a:p>
          <a:endParaRPr lang="ru-RU"/>
        </a:p>
      </dgm:t>
    </dgm:pt>
    <dgm:pt modelId="{8E2341BC-BE0A-4692-BA27-9B6D31619B51}" type="sibTrans" cxnId="{AA75F4A1-61FE-439F-B7CA-B16EA5D06342}">
      <dgm:prSet/>
      <dgm:spPr/>
      <dgm:t>
        <a:bodyPr/>
        <a:lstStyle/>
        <a:p>
          <a:endParaRPr lang="ru-RU"/>
        </a:p>
      </dgm:t>
    </dgm:pt>
    <dgm:pt modelId="{23D9E0B6-AD4A-4EC4-9F7A-EC492FD87934}" type="pres">
      <dgm:prSet presAssocID="{60DC464D-CE01-429D-A229-ADFD81440022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B65A141-C9A0-4A2A-B16D-5FE099A474BA}" type="pres">
      <dgm:prSet presAssocID="{A7D2EABA-C7FE-4A22-BE0F-877C8E9052F8}" presName="centerShape" presStyleLbl="node0" presStyleIdx="0" presStyleCnt="1" custScaleX="109568"/>
      <dgm:spPr/>
      <dgm:t>
        <a:bodyPr/>
        <a:lstStyle/>
        <a:p>
          <a:endParaRPr lang="ru-RU"/>
        </a:p>
      </dgm:t>
    </dgm:pt>
    <dgm:pt modelId="{AD225E47-12D3-4945-9EF7-451EBD2C09D2}" type="pres">
      <dgm:prSet presAssocID="{CA0E8E32-FBFC-44AE-A518-F39C75DE1A9D}" presName="parTrans" presStyleLbl="bgSibTrans2D1" presStyleIdx="0" presStyleCnt="6" custLinFactNeighborX="584" custLinFactNeighborY="7587"/>
      <dgm:spPr/>
      <dgm:t>
        <a:bodyPr/>
        <a:lstStyle/>
        <a:p>
          <a:endParaRPr lang="ru-RU"/>
        </a:p>
      </dgm:t>
    </dgm:pt>
    <dgm:pt modelId="{63C12529-57F6-4CAE-82ED-41121FC998CB}" type="pres">
      <dgm:prSet presAssocID="{02F3371E-0FC0-4944-8A7D-D7563DA03F8C}" presName="node" presStyleLbl="node1" presStyleIdx="0" presStyleCnt="6" custScaleX="160779" custScaleY="135426" custRadScaleRad="96187" custRadScaleInc="-492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20DA683-4EC9-4F51-8C39-88ACC76BF4F5}" type="pres">
      <dgm:prSet presAssocID="{FBCC4A5F-1F2D-4C5C-A080-337CCF661068}" presName="parTrans" presStyleLbl="bgSibTrans2D1" presStyleIdx="1" presStyleCnt="6"/>
      <dgm:spPr/>
      <dgm:t>
        <a:bodyPr/>
        <a:lstStyle/>
        <a:p>
          <a:endParaRPr lang="ru-RU"/>
        </a:p>
      </dgm:t>
    </dgm:pt>
    <dgm:pt modelId="{B703025A-27D8-441E-8FD4-2DBB61E42E42}" type="pres">
      <dgm:prSet presAssocID="{76D88D34-4BC1-42E4-BCF7-1092C1B19D4D}" presName="node" presStyleLbl="node1" presStyleIdx="1" presStyleCnt="6" custScaleX="163667" custScaleY="142411" custRadScaleRad="103127" custRadScaleInc="-2396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BED1AA3-19DA-40E9-B65F-30082C34B10F}" type="pres">
      <dgm:prSet presAssocID="{4B106316-A474-462D-90CB-D2F312134B3A}" presName="parTrans" presStyleLbl="bgSibTrans2D1" presStyleIdx="2" presStyleCnt="6" custLinFactNeighborX="-7090" custLinFactNeighborY="-12240"/>
      <dgm:spPr/>
      <dgm:t>
        <a:bodyPr/>
        <a:lstStyle/>
        <a:p>
          <a:endParaRPr lang="ru-RU"/>
        </a:p>
      </dgm:t>
    </dgm:pt>
    <dgm:pt modelId="{E0A5B2E3-3907-43F3-8F2B-7B8CDA84A786}" type="pres">
      <dgm:prSet presAssocID="{8442BF48-C445-4C9F-B7A2-A27E147E06B8}" presName="node" presStyleLbl="node1" presStyleIdx="2" presStyleCnt="6" custScaleX="139363" custScaleY="134150" custRadScaleRad="124377" custRadScaleInc="-5003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18D0F46-E9A9-4776-B2CF-3C3218ADF9EE}" type="pres">
      <dgm:prSet presAssocID="{2ECF1525-E3C6-497E-87AF-5156AADD555E}" presName="parTrans" presStyleLbl="bgSibTrans2D1" presStyleIdx="3" presStyleCnt="6" custLinFactNeighborX="-7090" custLinFactNeighborY="-12240"/>
      <dgm:spPr/>
      <dgm:t>
        <a:bodyPr/>
        <a:lstStyle/>
        <a:p>
          <a:endParaRPr lang="uk-UA"/>
        </a:p>
      </dgm:t>
    </dgm:pt>
    <dgm:pt modelId="{12DE204F-AB23-4A31-90D7-A121F647D167}" type="pres">
      <dgm:prSet presAssocID="{532A0557-E9AE-4C39-BE4F-B0BC71FA3C67}" presName="node" presStyleLbl="node1" presStyleIdx="3" presStyleCnt="6" custScaleX="147720" custScaleY="147603" custRadScaleRad="138907" custRadScaleInc="7399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DF79881-EF3F-4798-BED8-AD8316D3FDC8}" type="pres">
      <dgm:prSet presAssocID="{04CAE606-5745-4659-B6FE-7BE731AF0C1A}" presName="parTrans" presStyleLbl="bgSibTrans2D1" presStyleIdx="4" presStyleCnt="6" custLinFactNeighborX="-7090" custLinFactNeighborY="-12240"/>
      <dgm:spPr/>
      <dgm:t>
        <a:bodyPr/>
        <a:lstStyle/>
        <a:p>
          <a:endParaRPr lang="uk-UA"/>
        </a:p>
      </dgm:t>
    </dgm:pt>
    <dgm:pt modelId="{1E30069B-03A9-4812-A283-817D1D272D1F}" type="pres">
      <dgm:prSet presAssocID="{7939418D-D4B1-4DC9-8520-F2284AA4B312}" presName="node" presStyleLbl="node1" presStyleIdx="4" presStyleCnt="6" custScaleX="152595" custScaleY="138058" custRadScaleRad="105766" custRadScaleInc="3604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E5FE8E6-6524-4BA5-BE5B-866C48694992}" type="pres">
      <dgm:prSet presAssocID="{2A3BA62F-4684-409D-9024-BD823D98ECC9}" presName="parTrans" presStyleLbl="bgSibTrans2D1" presStyleIdx="5" presStyleCnt="6" custLinFactNeighborX="-5424" custLinFactNeighborY="-7586"/>
      <dgm:spPr/>
      <dgm:t>
        <a:bodyPr/>
        <a:lstStyle/>
        <a:p>
          <a:endParaRPr lang="ru-RU"/>
        </a:p>
      </dgm:t>
    </dgm:pt>
    <dgm:pt modelId="{17595941-658C-4DB9-B4F2-FE95B28CB729}" type="pres">
      <dgm:prSet presAssocID="{8968094D-1C5A-44E0-AF3B-2EBCA25ED492}" presName="node" presStyleLbl="node1" presStyleIdx="5" presStyleCnt="6" custScaleX="137639" custScaleY="132794" custRadScaleRad="99907" custRadScaleInc="2245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CDE79D8-7796-45C6-9CE2-DBA4AAF405EF}" type="presOf" srcId="{8968094D-1C5A-44E0-AF3B-2EBCA25ED492}" destId="{17595941-658C-4DB9-B4F2-FE95B28CB729}" srcOrd="0" destOrd="0" presId="urn:microsoft.com/office/officeart/2005/8/layout/radial4"/>
    <dgm:cxn modelId="{644A6C4D-14F6-4EE2-BBC9-45F855536B1B}" type="presOf" srcId="{8442BF48-C445-4C9F-B7A2-A27E147E06B8}" destId="{E0A5B2E3-3907-43F3-8F2B-7B8CDA84A786}" srcOrd="0" destOrd="0" presId="urn:microsoft.com/office/officeart/2005/8/layout/radial4"/>
    <dgm:cxn modelId="{3A697776-530A-412D-946E-6F7806FCF1D1}" type="presOf" srcId="{7939418D-D4B1-4DC9-8520-F2284AA4B312}" destId="{1E30069B-03A9-4812-A283-817D1D272D1F}" srcOrd="0" destOrd="0" presId="urn:microsoft.com/office/officeart/2005/8/layout/radial4"/>
    <dgm:cxn modelId="{49BBDD1E-42F1-40CB-BD43-79A06E284583}" srcId="{A7D2EABA-C7FE-4A22-BE0F-877C8E9052F8}" destId="{76D88D34-4BC1-42E4-BCF7-1092C1B19D4D}" srcOrd="1" destOrd="0" parTransId="{FBCC4A5F-1F2D-4C5C-A080-337CCF661068}" sibTransId="{46022F49-6D08-4E6D-8831-83294FB355D3}"/>
    <dgm:cxn modelId="{FC6FC5AB-CD5D-48B3-B89C-D0424D6C35F6}" type="presOf" srcId="{FBCC4A5F-1F2D-4C5C-A080-337CCF661068}" destId="{120DA683-4EC9-4F51-8C39-88ACC76BF4F5}" srcOrd="0" destOrd="0" presId="urn:microsoft.com/office/officeart/2005/8/layout/radial4"/>
    <dgm:cxn modelId="{3A37FD7C-666E-4525-966E-4F42E0204F53}" type="presOf" srcId="{60DC464D-CE01-429D-A229-ADFD81440022}" destId="{23D9E0B6-AD4A-4EC4-9F7A-EC492FD87934}" srcOrd="0" destOrd="0" presId="urn:microsoft.com/office/officeart/2005/8/layout/radial4"/>
    <dgm:cxn modelId="{2127FEA2-F2D0-4E36-A777-F793D8FEEA7C}" type="presOf" srcId="{A7D2EABA-C7FE-4A22-BE0F-877C8E9052F8}" destId="{CB65A141-C9A0-4A2A-B16D-5FE099A474BA}" srcOrd="0" destOrd="0" presId="urn:microsoft.com/office/officeart/2005/8/layout/radial4"/>
    <dgm:cxn modelId="{8EDA1C28-A7D0-4CCA-8558-AA88837622AD}" type="presOf" srcId="{04CAE606-5745-4659-B6FE-7BE731AF0C1A}" destId="{9DF79881-EF3F-4798-BED8-AD8316D3FDC8}" srcOrd="0" destOrd="0" presId="urn:microsoft.com/office/officeart/2005/8/layout/radial4"/>
    <dgm:cxn modelId="{FED68C12-9553-48B0-AF1C-B1F3FDFBC068}" type="presOf" srcId="{4B106316-A474-462D-90CB-D2F312134B3A}" destId="{8BED1AA3-19DA-40E9-B65F-30082C34B10F}" srcOrd="0" destOrd="0" presId="urn:microsoft.com/office/officeart/2005/8/layout/radial4"/>
    <dgm:cxn modelId="{636A2FE7-0D36-43B1-957A-194BD2B17A57}" srcId="{A7D2EABA-C7FE-4A22-BE0F-877C8E9052F8}" destId="{7939418D-D4B1-4DC9-8520-F2284AA4B312}" srcOrd="4" destOrd="0" parTransId="{04CAE606-5745-4659-B6FE-7BE731AF0C1A}" sibTransId="{0B999002-3CF2-4E25-8557-C6551CBC6B49}"/>
    <dgm:cxn modelId="{AA75F4A1-61FE-439F-B7CA-B16EA5D06342}" srcId="{A7D2EABA-C7FE-4A22-BE0F-877C8E9052F8}" destId="{532A0557-E9AE-4C39-BE4F-B0BC71FA3C67}" srcOrd="3" destOrd="0" parTransId="{2ECF1525-E3C6-497E-87AF-5156AADD555E}" sibTransId="{8E2341BC-BE0A-4692-BA27-9B6D31619B51}"/>
    <dgm:cxn modelId="{FB63336D-E66A-464E-AF41-F0DC259F2337}" type="presOf" srcId="{2A3BA62F-4684-409D-9024-BD823D98ECC9}" destId="{8E5FE8E6-6524-4BA5-BE5B-866C48694992}" srcOrd="0" destOrd="0" presId="urn:microsoft.com/office/officeart/2005/8/layout/radial4"/>
    <dgm:cxn modelId="{5785A487-F25B-4D15-8AEA-8EE987EA13C2}" srcId="{A7D2EABA-C7FE-4A22-BE0F-877C8E9052F8}" destId="{8968094D-1C5A-44E0-AF3B-2EBCA25ED492}" srcOrd="5" destOrd="0" parTransId="{2A3BA62F-4684-409D-9024-BD823D98ECC9}" sibTransId="{FC324C8E-0FDF-4DD6-9A96-A2D74D5BE14D}"/>
    <dgm:cxn modelId="{F0DB1326-4D54-4500-9996-423B7C926FD9}" type="presOf" srcId="{02F3371E-0FC0-4944-8A7D-D7563DA03F8C}" destId="{63C12529-57F6-4CAE-82ED-41121FC998CB}" srcOrd="0" destOrd="0" presId="urn:microsoft.com/office/officeart/2005/8/layout/radial4"/>
    <dgm:cxn modelId="{A19D8491-30C7-43FC-9BAC-45B1AD4FF635}" srcId="{A7D2EABA-C7FE-4A22-BE0F-877C8E9052F8}" destId="{02F3371E-0FC0-4944-8A7D-D7563DA03F8C}" srcOrd="0" destOrd="0" parTransId="{CA0E8E32-FBFC-44AE-A518-F39C75DE1A9D}" sibTransId="{162E83E3-1F8F-48BE-89D3-971AB93E2830}"/>
    <dgm:cxn modelId="{274BADE2-2C4C-4CAD-925F-B9C2C73071AD}" type="presOf" srcId="{CA0E8E32-FBFC-44AE-A518-F39C75DE1A9D}" destId="{AD225E47-12D3-4945-9EF7-451EBD2C09D2}" srcOrd="0" destOrd="0" presId="urn:microsoft.com/office/officeart/2005/8/layout/radial4"/>
    <dgm:cxn modelId="{7D395D60-E8A3-4CE5-B8D0-6FF3E864BDC0}" srcId="{60DC464D-CE01-429D-A229-ADFD81440022}" destId="{A7D2EABA-C7FE-4A22-BE0F-877C8E9052F8}" srcOrd="0" destOrd="0" parTransId="{9C0464CD-9293-4D28-9DE6-6D65C5EF3C77}" sibTransId="{0815CFD8-EA68-40B5-B151-4AEBA6B0CA87}"/>
    <dgm:cxn modelId="{18F0E3C8-E708-4C24-B36D-F057C8C42C6A}" type="presOf" srcId="{2ECF1525-E3C6-497E-87AF-5156AADD555E}" destId="{818D0F46-E9A9-4776-B2CF-3C3218ADF9EE}" srcOrd="0" destOrd="0" presId="urn:microsoft.com/office/officeart/2005/8/layout/radial4"/>
    <dgm:cxn modelId="{3994B22E-B4B5-4DB3-ADF1-37F2103F1919}" type="presOf" srcId="{532A0557-E9AE-4C39-BE4F-B0BC71FA3C67}" destId="{12DE204F-AB23-4A31-90D7-A121F647D167}" srcOrd="0" destOrd="0" presId="urn:microsoft.com/office/officeart/2005/8/layout/radial4"/>
    <dgm:cxn modelId="{C5900C78-E3E8-4DA3-9D60-E0C1C960D8E3}" srcId="{A7D2EABA-C7FE-4A22-BE0F-877C8E9052F8}" destId="{8442BF48-C445-4C9F-B7A2-A27E147E06B8}" srcOrd="2" destOrd="0" parTransId="{4B106316-A474-462D-90CB-D2F312134B3A}" sibTransId="{232F36F9-507B-4112-8C38-9181E920FFAC}"/>
    <dgm:cxn modelId="{13450106-3DD6-46BF-9AED-03D143B96312}" type="presOf" srcId="{76D88D34-4BC1-42E4-BCF7-1092C1B19D4D}" destId="{B703025A-27D8-441E-8FD4-2DBB61E42E42}" srcOrd="0" destOrd="0" presId="urn:microsoft.com/office/officeart/2005/8/layout/radial4"/>
    <dgm:cxn modelId="{4F513D5A-4146-4F64-89E8-98117C5DE799}" type="presParOf" srcId="{23D9E0B6-AD4A-4EC4-9F7A-EC492FD87934}" destId="{CB65A141-C9A0-4A2A-B16D-5FE099A474BA}" srcOrd="0" destOrd="0" presId="urn:microsoft.com/office/officeart/2005/8/layout/radial4"/>
    <dgm:cxn modelId="{07400C94-8CA7-4321-8216-650932E38BBA}" type="presParOf" srcId="{23D9E0B6-AD4A-4EC4-9F7A-EC492FD87934}" destId="{AD225E47-12D3-4945-9EF7-451EBD2C09D2}" srcOrd="1" destOrd="0" presId="urn:microsoft.com/office/officeart/2005/8/layout/radial4"/>
    <dgm:cxn modelId="{758CE466-CD07-462F-B6C2-FD301059E393}" type="presParOf" srcId="{23D9E0B6-AD4A-4EC4-9F7A-EC492FD87934}" destId="{63C12529-57F6-4CAE-82ED-41121FC998CB}" srcOrd="2" destOrd="0" presId="urn:microsoft.com/office/officeart/2005/8/layout/radial4"/>
    <dgm:cxn modelId="{5403BDC5-9EFE-428C-8DB1-34386B3F0FC0}" type="presParOf" srcId="{23D9E0B6-AD4A-4EC4-9F7A-EC492FD87934}" destId="{120DA683-4EC9-4F51-8C39-88ACC76BF4F5}" srcOrd="3" destOrd="0" presId="urn:microsoft.com/office/officeart/2005/8/layout/radial4"/>
    <dgm:cxn modelId="{9EB5E25B-E0A6-4F81-907F-78579D7C0252}" type="presParOf" srcId="{23D9E0B6-AD4A-4EC4-9F7A-EC492FD87934}" destId="{B703025A-27D8-441E-8FD4-2DBB61E42E42}" srcOrd="4" destOrd="0" presId="urn:microsoft.com/office/officeart/2005/8/layout/radial4"/>
    <dgm:cxn modelId="{8063B76A-C493-4EB6-AADA-F9F313155E43}" type="presParOf" srcId="{23D9E0B6-AD4A-4EC4-9F7A-EC492FD87934}" destId="{8BED1AA3-19DA-40E9-B65F-30082C34B10F}" srcOrd="5" destOrd="0" presId="urn:microsoft.com/office/officeart/2005/8/layout/radial4"/>
    <dgm:cxn modelId="{0C9D58B0-2037-4244-80A4-6FE5892FB4EF}" type="presParOf" srcId="{23D9E0B6-AD4A-4EC4-9F7A-EC492FD87934}" destId="{E0A5B2E3-3907-43F3-8F2B-7B8CDA84A786}" srcOrd="6" destOrd="0" presId="urn:microsoft.com/office/officeart/2005/8/layout/radial4"/>
    <dgm:cxn modelId="{7D32572F-FC3D-456F-BE78-BD1A4153038B}" type="presParOf" srcId="{23D9E0B6-AD4A-4EC4-9F7A-EC492FD87934}" destId="{818D0F46-E9A9-4776-B2CF-3C3218ADF9EE}" srcOrd="7" destOrd="0" presId="urn:microsoft.com/office/officeart/2005/8/layout/radial4"/>
    <dgm:cxn modelId="{2B078DAD-A8C0-4DDA-94D1-8907DDFB90FC}" type="presParOf" srcId="{23D9E0B6-AD4A-4EC4-9F7A-EC492FD87934}" destId="{12DE204F-AB23-4A31-90D7-A121F647D167}" srcOrd="8" destOrd="0" presId="urn:microsoft.com/office/officeart/2005/8/layout/radial4"/>
    <dgm:cxn modelId="{6D389024-29E3-4F2A-B5A2-A02675B18A5B}" type="presParOf" srcId="{23D9E0B6-AD4A-4EC4-9F7A-EC492FD87934}" destId="{9DF79881-EF3F-4798-BED8-AD8316D3FDC8}" srcOrd="9" destOrd="0" presId="urn:microsoft.com/office/officeart/2005/8/layout/radial4"/>
    <dgm:cxn modelId="{2234EE46-3102-4E98-88C3-AC59A90838A7}" type="presParOf" srcId="{23D9E0B6-AD4A-4EC4-9F7A-EC492FD87934}" destId="{1E30069B-03A9-4812-A283-817D1D272D1F}" srcOrd="10" destOrd="0" presId="urn:microsoft.com/office/officeart/2005/8/layout/radial4"/>
    <dgm:cxn modelId="{70F76195-31FC-44E2-AD7B-FC54853D6583}" type="presParOf" srcId="{23D9E0B6-AD4A-4EC4-9F7A-EC492FD87934}" destId="{8E5FE8E6-6524-4BA5-BE5B-866C48694992}" srcOrd="11" destOrd="0" presId="urn:microsoft.com/office/officeart/2005/8/layout/radial4"/>
    <dgm:cxn modelId="{D1A7A365-796B-404F-8B41-7DC4BF06B4AB}" type="presParOf" srcId="{23D9E0B6-AD4A-4EC4-9F7A-EC492FD87934}" destId="{17595941-658C-4DB9-B4F2-FE95B28CB729}" srcOrd="12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B65A141-C9A0-4A2A-B16D-5FE099A474BA}">
      <dsp:nvSpPr>
        <dsp:cNvPr id="0" name=""/>
        <dsp:cNvSpPr/>
      </dsp:nvSpPr>
      <dsp:spPr>
        <a:xfrm>
          <a:off x="2772272" y="3239881"/>
          <a:ext cx="2234971" cy="2039803"/>
        </a:xfrm>
        <a:prstGeom prst="ellipse">
          <a:avLst/>
        </a:prstGeom>
        <a:solidFill>
          <a:srgbClr val="FFC000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b="1" kern="1200" dirty="0" smtClean="0">
              <a:solidFill>
                <a:schemeClr val="tx1"/>
              </a:solidFill>
              <a:latin typeface="Trebuchet MS" panose="020B0603020202020204" pitchFamily="34" charset="0"/>
            </a:rPr>
            <a:t>ПРОФЕСІЙНИЙ ІНТЕРЕС</a:t>
          </a:r>
          <a:endParaRPr lang="ru-RU" sz="1400" b="1" kern="1200" dirty="0">
            <a:solidFill>
              <a:schemeClr val="tx1"/>
            </a:solidFill>
            <a:latin typeface="Trebuchet MS" panose="020B0603020202020204" pitchFamily="34" charset="0"/>
          </a:endParaRPr>
        </a:p>
      </dsp:txBody>
      <dsp:txXfrm>
        <a:off x="3099576" y="3538603"/>
        <a:ext cx="1580363" cy="1442359"/>
      </dsp:txXfrm>
    </dsp:sp>
    <dsp:sp modelId="{AD225E47-12D3-4945-9EF7-451EBD2C09D2}">
      <dsp:nvSpPr>
        <dsp:cNvPr id="0" name=""/>
        <dsp:cNvSpPr/>
      </dsp:nvSpPr>
      <dsp:spPr>
        <a:xfrm rot="10711440">
          <a:off x="926162" y="4067234"/>
          <a:ext cx="1754987" cy="581343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3C12529-57F6-4CAE-82ED-41121FC998CB}">
      <dsp:nvSpPr>
        <dsp:cNvPr id="0" name=""/>
        <dsp:cNvSpPr/>
      </dsp:nvSpPr>
      <dsp:spPr>
        <a:xfrm>
          <a:off x="-231646" y="3562923"/>
          <a:ext cx="2295702" cy="1546957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2">
                <a:lumMod val="110000"/>
                <a:satMod val="105000"/>
                <a:tint val="67000"/>
              </a:schemeClr>
            </a:gs>
            <a:gs pos="50000">
              <a:schemeClr val="accent2">
                <a:lumMod val="105000"/>
                <a:satMod val="103000"/>
                <a:tint val="73000"/>
              </a:schemeClr>
            </a:gs>
            <a:gs pos="100000">
              <a:schemeClr val="accent2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2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 dirty="0">
            <a:solidFill>
              <a:schemeClr val="tx1"/>
            </a:solidFill>
            <a:latin typeface="Trebuchet MS" panose="020B0603020202020204" pitchFamily="34" charset="0"/>
          </a:endParaRPr>
        </a:p>
      </dsp:txBody>
      <dsp:txXfrm>
        <a:off x="-186337" y="3608232"/>
        <a:ext cx="2205084" cy="1456339"/>
      </dsp:txXfrm>
    </dsp:sp>
    <dsp:sp modelId="{120DA683-4EC9-4F51-8C39-88ACC76BF4F5}">
      <dsp:nvSpPr>
        <dsp:cNvPr id="0" name=""/>
        <dsp:cNvSpPr/>
      </dsp:nvSpPr>
      <dsp:spPr>
        <a:xfrm rot="12567414">
          <a:off x="1044230" y="2904797"/>
          <a:ext cx="1922103" cy="581343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703025A-27D8-441E-8FD4-2DBB61E42E42}">
      <dsp:nvSpPr>
        <dsp:cNvPr id="0" name=""/>
        <dsp:cNvSpPr/>
      </dsp:nvSpPr>
      <dsp:spPr>
        <a:xfrm>
          <a:off x="0" y="1909480"/>
          <a:ext cx="2336939" cy="1626746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4">
                <a:lumMod val="110000"/>
                <a:satMod val="105000"/>
                <a:tint val="67000"/>
              </a:schemeClr>
            </a:gs>
            <a:gs pos="50000">
              <a:schemeClr val="accent4">
                <a:lumMod val="105000"/>
                <a:satMod val="103000"/>
                <a:tint val="73000"/>
              </a:schemeClr>
            </a:gs>
            <a:gs pos="100000">
              <a:schemeClr val="accent4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4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 dirty="0">
            <a:solidFill>
              <a:schemeClr val="tx1"/>
            </a:solidFill>
            <a:latin typeface="Trebuchet MS" panose="020B0603020202020204" pitchFamily="34" charset="0"/>
          </a:endParaRPr>
        </a:p>
      </dsp:txBody>
      <dsp:txXfrm>
        <a:off x="47646" y="1957126"/>
        <a:ext cx="2241647" cy="1531454"/>
      </dsp:txXfrm>
    </dsp:sp>
    <dsp:sp modelId="{8BED1AA3-19DA-40E9-B65F-30082C34B10F}">
      <dsp:nvSpPr>
        <dsp:cNvPr id="0" name=""/>
        <dsp:cNvSpPr/>
      </dsp:nvSpPr>
      <dsp:spPr>
        <a:xfrm rot="14219298">
          <a:off x="1004395" y="1782070"/>
          <a:ext cx="2646133" cy="581343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0A5B2E3-3907-43F3-8F2B-7B8CDA84A786}">
      <dsp:nvSpPr>
        <dsp:cNvPr id="0" name=""/>
        <dsp:cNvSpPr/>
      </dsp:nvSpPr>
      <dsp:spPr>
        <a:xfrm>
          <a:off x="799296" y="268238"/>
          <a:ext cx="1989911" cy="1532381"/>
        </a:xfrm>
        <a:prstGeom prst="roundRect">
          <a:avLst>
            <a:gd name="adj" fmla="val 10000"/>
          </a:avLst>
        </a:prstGeom>
        <a:solidFill>
          <a:schemeClr val="accent2">
            <a:lumMod val="7500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 dirty="0">
            <a:solidFill>
              <a:schemeClr val="tx1"/>
            </a:solidFill>
            <a:latin typeface="Trebuchet MS" panose="020B0603020202020204" pitchFamily="34" charset="0"/>
          </a:endParaRPr>
        </a:p>
      </dsp:txBody>
      <dsp:txXfrm>
        <a:off x="844178" y="313120"/>
        <a:ext cx="1900147" cy="1442617"/>
      </dsp:txXfrm>
    </dsp:sp>
    <dsp:sp modelId="{818D0F46-E9A9-4776-B2CF-3C3218ADF9EE}">
      <dsp:nvSpPr>
        <dsp:cNvPr id="0" name=""/>
        <dsp:cNvSpPr/>
      </dsp:nvSpPr>
      <dsp:spPr>
        <a:xfrm rot="18548170">
          <a:off x="3900296" y="1780283"/>
          <a:ext cx="2999942" cy="581343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2DE204F-AB23-4A31-90D7-A121F647D167}">
      <dsp:nvSpPr>
        <dsp:cNvPr id="0" name=""/>
        <dsp:cNvSpPr/>
      </dsp:nvSpPr>
      <dsp:spPr>
        <a:xfrm>
          <a:off x="5505075" y="135634"/>
          <a:ext cx="2109237" cy="1686053"/>
        </a:xfrm>
        <a:prstGeom prst="roundRect">
          <a:avLst>
            <a:gd name="adj" fmla="val 10000"/>
          </a:avLst>
        </a:prstGeom>
        <a:solidFill>
          <a:schemeClr val="accent6">
            <a:lumMod val="40000"/>
            <a:lumOff val="6000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2844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400" kern="1200" dirty="0">
            <a:solidFill>
              <a:schemeClr val="tx1"/>
            </a:solidFill>
            <a:latin typeface="Trebuchet MS" panose="020B0603020202020204" pitchFamily="34" charset="0"/>
          </a:endParaRPr>
        </a:p>
      </dsp:txBody>
      <dsp:txXfrm>
        <a:off x="5554458" y="185017"/>
        <a:ext cx="2010471" cy="1587287"/>
      </dsp:txXfrm>
    </dsp:sp>
    <dsp:sp modelId="{9DF79881-EF3F-4798-BED8-AD8316D3FDC8}">
      <dsp:nvSpPr>
        <dsp:cNvPr id="0" name=""/>
        <dsp:cNvSpPr/>
      </dsp:nvSpPr>
      <dsp:spPr>
        <a:xfrm rot="19929335">
          <a:off x="4719087" y="2922300"/>
          <a:ext cx="1782611" cy="581343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E30069B-03A9-4812-A283-817D1D272D1F}">
      <dsp:nvSpPr>
        <dsp:cNvPr id="0" name=""/>
        <dsp:cNvSpPr/>
      </dsp:nvSpPr>
      <dsp:spPr>
        <a:xfrm>
          <a:off x="5435466" y="2079313"/>
          <a:ext cx="2178846" cy="157702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2844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400" kern="1200" dirty="0">
            <a:solidFill>
              <a:schemeClr val="tx1"/>
            </a:solidFill>
            <a:latin typeface="Trebuchet MS" panose="020B0603020202020204" pitchFamily="34" charset="0"/>
          </a:endParaRPr>
        </a:p>
      </dsp:txBody>
      <dsp:txXfrm>
        <a:off x="5481655" y="2125502"/>
        <a:ext cx="2086468" cy="1484644"/>
      </dsp:txXfrm>
    </dsp:sp>
    <dsp:sp modelId="{8E5FE8E6-6524-4BA5-BE5B-866C48694992}">
      <dsp:nvSpPr>
        <dsp:cNvPr id="0" name=""/>
        <dsp:cNvSpPr/>
      </dsp:nvSpPr>
      <dsp:spPr>
        <a:xfrm rot="404226">
          <a:off x="4998198" y="4178061"/>
          <a:ext cx="1865083" cy="581343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7595941-658C-4DB9-B4F2-FE95B28CB729}">
      <dsp:nvSpPr>
        <dsp:cNvPr id="0" name=""/>
        <dsp:cNvSpPr/>
      </dsp:nvSpPr>
      <dsp:spPr>
        <a:xfrm>
          <a:off x="5975357" y="3863787"/>
          <a:ext cx="1965295" cy="1516892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3">
                <a:lumMod val="110000"/>
                <a:satMod val="105000"/>
                <a:tint val="67000"/>
              </a:schemeClr>
            </a:gs>
            <a:gs pos="50000">
              <a:schemeClr val="accent3">
                <a:lumMod val="105000"/>
                <a:satMod val="103000"/>
                <a:tint val="73000"/>
              </a:schemeClr>
            </a:gs>
            <a:gs pos="100000">
              <a:schemeClr val="accent3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3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  <a:latin typeface="Trebuchet MS" panose="020B0603020202020204" pitchFamily="34" charset="0"/>
            </a:rPr>
            <a:t>я</a:t>
          </a:r>
          <a:endParaRPr lang="ru-RU" sz="1600" kern="1200" dirty="0">
            <a:solidFill>
              <a:schemeClr val="tx1"/>
            </a:solidFill>
            <a:latin typeface="Trebuchet MS" panose="020B0603020202020204" pitchFamily="34" charset="0"/>
          </a:endParaRPr>
        </a:p>
      </dsp:txBody>
      <dsp:txXfrm>
        <a:off x="6019785" y="3908215"/>
        <a:ext cx="1876439" cy="142803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D593C-7FA7-40D3-90BA-5135EA200662}" type="datetimeFigureOut">
              <a:rPr lang="ru-RU" smtClean="0"/>
              <a:t>26.02.2019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438A8-27F5-490E-9770-D16996D022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78231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D593C-7FA7-40D3-90BA-5135EA200662}" type="datetimeFigureOut">
              <a:rPr lang="ru-RU" smtClean="0"/>
              <a:t>26.02.2019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438A8-27F5-490E-9770-D16996D022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66701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D593C-7FA7-40D3-90BA-5135EA200662}" type="datetimeFigureOut">
              <a:rPr lang="ru-RU" smtClean="0"/>
              <a:t>26.02.2019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438A8-27F5-490E-9770-D16996D022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99957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D593C-7FA7-40D3-90BA-5135EA200662}" type="datetimeFigureOut">
              <a:rPr lang="ru-RU" smtClean="0"/>
              <a:t>26.02.2019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438A8-27F5-490E-9770-D16996D022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29100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D593C-7FA7-40D3-90BA-5135EA200662}" type="datetimeFigureOut">
              <a:rPr lang="ru-RU" smtClean="0"/>
              <a:t>26.02.2019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438A8-27F5-490E-9770-D16996D022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06176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D593C-7FA7-40D3-90BA-5135EA200662}" type="datetimeFigureOut">
              <a:rPr lang="ru-RU" smtClean="0"/>
              <a:t>26.02.2019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438A8-27F5-490E-9770-D16996D022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94760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D593C-7FA7-40D3-90BA-5135EA200662}" type="datetimeFigureOut">
              <a:rPr lang="ru-RU" smtClean="0"/>
              <a:t>26.02.2019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438A8-27F5-490E-9770-D16996D022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26778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D593C-7FA7-40D3-90BA-5135EA200662}" type="datetimeFigureOut">
              <a:rPr lang="ru-RU" smtClean="0"/>
              <a:t>26.02.2019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438A8-27F5-490E-9770-D16996D022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4902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D593C-7FA7-40D3-90BA-5135EA200662}" type="datetimeFigureOut">
              <a:rPr lang="ru-RU" smtClean="0"/>
              <a:t>26.02.2019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438A8-27F5-490E-9770-D16996D022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75543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D593C-7FA7-40D3-90BA-5135EA200662}" type="datetimeFigureOut">
              <a:rPr lang="ru-RU" smtClean="0"/>
              <a:t>26.02.2019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438A8-27F5-490E-9770-D16996D022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65665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D593C-7FA7-40D3-90BA-5135EA200662}" type="datetimeFigureOut">
              <a:rPr lang="ru-RU" smtClean="0"/>
              <a:t>26.02.2019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438A8-27F5-490E-9770-D16996D022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51454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CD593C-7FA7-40D3-90BA-5135EA200662}" type="datetimeFigureOut">
              <a:rPr lang="ru-RU" smtClean="0"/>
              <a:t>26.02.2019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6438A8-27F5-490E-9770-D16996D022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38840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7" Type="http://schemas.openxmlformats.org/officeDocument/2006/relationships/image" Target="../media/image1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openxmlformats.org/officeDocument/2006/relationships/image" Target="../media/image20.jpeg"/><Relationship Id="rId3" Type="http://schemas.openxmlformats.org/officeDocument/2006/relationships/image" Target="../media/image15.png"/><Relationship Id="rId7" Type="http://schemas.openxmlformats.org/officeDocument/2006/relationships/diagramColors" Target="../diagrams/colors1.xml"/><Relationship Id="rId12" Type="http://schemas.openxmlformats.org/officeDocument/2006/relationships/image" Target="../media/image1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18.jpeg"/><Relationship Id="rId5" Type="http://schemas.openxmlformats.org/officeDocument/2006/relationships/diagramLayout" Target="../diagrams/layout1.xml"/><Relationship Id="rId15" Type="http://schemas.openxmlformats.org/officeDocument/2006/relationships/image" Target="../media/image22.jpeg"/><Relationship Id="rId10" Type="http://schemas.openxmlformats.org/officeDocument/2006/relationships/image" Target="../media/image17.jpeg"/><Relationship Id="rId4" Type="http://schemas.openxmlformats.org/officeDocument/2006/relationships/diagramData" Target="../diagrams/data1.xml"/><Relationship Id="rId9" Type="http://schemas.openxmlformats.org/officeDocument/2006/relationships/image" Target="../media/image16.png"/><Relationship Id="rId1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g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g"/><Relationship Id="rId5" Type="http://schemas.openxmlformats.org/officeDocument/2006/relationships/image" Target="../media/image33.jpg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jp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28915" t="19210" r="14342" b="12895"/>
          <a:stretch/>
        </p:blipFill>
        <p:spPr>
          <a:xfrm>
            <a:off x="0" y="-32726"/>
            <a:ext cx="9144000" cy="6890725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05130" y="485622"/>
            <a:ext cx="8693096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000" b="1" dirty="0" smtClean="0">
                <a:effectLst/>
                <a:latin typeface="Trebuchet MS" panose="020B0603020202020204" pitchFamily="34" charset="0"/>
              </a:rPr>
              <a:t>Навчально-практичний семінар </a:t>
            </a:r>
          </a:p>
          <a:p>
            <a:pPr algn="ctr"/>
            <a:r>
              <a:rPr lang="uk-UA" sz="2000" b="1" dirty="0" smtClean="0">
                <a:effectLst/>
                <a:latin typeface="Trebuchet MS" panose="020B0603020202020204" pitchFamily="34" charset="0"/>
              </a:rPr>
              <a:t>з директорами закладів професійної (професійно-технічної) освіти </a:t>
            </a:r>
          </a:p>
          <a:p>
            <a:pPr algn="ctr"/>
            <a:r>
              <a:rPr lang="uk-UA" sz="2000" b="1" dirty="0" smtClean="0">
                <a:effectLst/>
                <a:latin typeface="Trebuchet MS" panose="020B0603020202020204" pitchFamily="34" charset="0"/>
              </a:rPr>
              <a:t>за темою: </a:t>
            </a:r>
          </a:p>
          <a:p>
            <a:pPr algn="ctr"/>
            <a:endParaRPr lang="uk-UA" sz="1000" b="1" dirty="0">
              <a:latin typeface="Trebuchet MS" panose="020B0603020202020204" pitchFamily="34" charset="0"/>
            </a:endParaRPr>
          </a:p>
          <a:p>
            <a:pPr algn="ctr"/>
            <a:r>
              <a:rPr lang="uk-UA" sz="2000" b="1" dirty="0" smtClean="0">
                <a:effectLst/>
                <a:latin typeface="Trebuchet MS" panose="020B0603020202020204" pitchFamily="34" charset="0"/>
              </a:rPr>
              <a:t>«</a:t>
            </a:r>
            <a:r>
              <a:rPr lang="uk-UA" sz="2000" b="1" dirty="0">
                <a:latin typeface="Trebuchet MS" panose="020B0603020202020204" pitchFamily="34" charset="0"/>
              </a:rPr>
              <a:t>У</a:t>
            </a:r>
            <a:r>
              <a:rPr lang="uk-UA" sz="2000" b="1" dirty="0" smtClean="0">
                <a:effectLst/>
                <a:latin typeface="Trebuchet MS" panose="020B0603020202020204" pitchFamily="34" charset="0"/>
              </a:rPr>
              <a:t>досконалення системи діяльності освітнього закладу </a:t>
            </a:r>
          </a:p>
          <a:p>
            <a:pPr algn="ctr"/>
            <a:r>
              <a:rPr lang="uk-UA" sz="2000" b="1" dirty="0" smtClean="0">
                <a:effectLst/>
                <a:latin typeface="Trebuchet MS" panose="020B0603020202020204" pitchFamily="34" charset="0"/>
              </a:rPr>
              <a:t>з розвитку </a:t>
            </a:r>
            <a:r>
              <a:rPr lang="uk-UA" sz="2000" b="1" dirty="0" err="1" smtClean="0">
                <a:effectLst/>
                <a:latin typeface="Trebuchet MS" panose="020B0603020202020204" pitchFamily="34" charset="0"/>
              </a:rPr>
              <a:t>гром</a:t>
            </a:r>
            <a:r>
              <a:rPr lang="ru-RU" sz="2000" b="1" dirty="0">
                <a:latin typeface="Trebuchet MS" panose="020B0603020202020204" pitchFamily="34" charset="0"/>
              </a:rPr>
              <a:t>а</a:t>
            </a:r>
            <a:r>
              <a:rPr lang="uk-UA" sz="2000" b="1" dirty="0" err="1" smtClean="0">
                <a:effectLst/>
                <a:latin typeface="Trebuchet MS" panose="020B0603020202020204" pitchFamily="34" charset="0"/>
              </a:rPr>
              <a:t>дянської</a:t>
            </a:r>
            <a:r>
              <a:rPr lang="uk-UA" sz="2000" b="1" dirty="0" smtClean="0">
                <a:effectLst/>
                <a:latin typeface="Trebuchet MS" panose="020B0603020202020204" pitchFamily="34" charset="0"/>
              </a:rPr>
              <a:t> освіти, ціннісних орієнтирів </a:t>
            </a:r>
          </a:p>
          <a:p>
            <a:pPr algn="ctr"/>
            <a:r>
              <a:rPr lang="uk-UA" sz="2000" b="1" dirty="0" smtClean="0">
                <a:effectLst/>
                <a:latin typeface="Trebuchet MS" panose="020B0603020202020204" pitchFamily="34" charset="0"/>
              </a:rPr>
              <a:t>учнівської молоді»</a:t>
            </a:r>
            <a:endParaRPr lang="ru-RU" sz="2000" dirty="0">
              <a:effectLst/>
              <a:latin typeface="Trebuchet MS" panose="020B0603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49850" y="2578503"/>
            <a:ext cx="8003656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600" b="1" dirty="0" smtClean="0">
                <a:solidFill>
                  <a:srgbClr val="FA0000"/>
                </a:solidFill>
                <a:effectLst/>
                <a:latin typeface="Trebuchet MS" panose="020B0603020202020204" pitchFamily="34" charset="0"/>
              </a:rPr>
              <a:t>Тема:</a:t>
            </a:r>
          </a:p>
          <a:p>
            <a:pPr algn="ctr"/>
            <a:r>
              <a:rPr lang="uk-UA" sz="2600" b="1" dirty="0" smtClean="0">
                <a:solidFill>
                  <a:srgbClr val="FA0000"/>
                </a:solidFill>
                <a:latin typeface="Trebuchet MS" panose="020B0603020202020204" pitchFamily="34" charset="0"/>
              </a:rPr>
              <a:t>«РОЛЬ КЕРІВНИКА ЗАКЛАДУ ПРОФЕСІЙНОЇ (ПРОФЕСІЙНО-ТЕХНІЧНОЇ ОСВІТИ) У РЕАЛІЗАЦІЇ ЗАВДАНЬ ГРОМАДЯНСЬКОЇ ОСВІТИ»</a:t>
            </a:r>
            <a:endParaRPr lang="ru-RU" sz="2600" dirty="0">
              <a:solidFill>
                <a:srgbClr val="FA0000"/>
              </a:solidFill>
              <a:effectLst/>
              <a:latin typeface="Trebuchet MS" panose="020B0603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548526" y="200502"/>
            <a:ext cx="14497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uk-UA" dirty="0" smtClean="0">
                <a:effectLst/>
              </a:rPr>
              <a:t>27.02.2019</a:t>
            </a:r>
            <a:endParaRPr lang="ru-RU" dirty="0">
              <a:effectLst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572000" y="4363607"/>
            <a:ext cx="4679486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1700" b="1" i="0" dirty="0" smtClean="0">
                <a:solidFill>
                  <a:srgbClr val="000000"/>
                </a:solidFill>
                <a:latin typeface="Trebuchet MS" panose="020B0603020202020204" pitchFamily="34" charset="0"/>
              </a:rPr>
              <a:t>Доповідач: директор ДНЗ «ХРЦ </a:t>
            </a:r>
            <a:r>
              <a:rPr lang="uk-UA" sz="1700" b="1" i="0" dirty="0" smtClean="0">
                <a:solidFill>
                  <a:srgbClr val="000000"/>
                </a:solidFill>
                <a:latin typeface="Trebuchet MS" panose="020B0603020202020204" pitchFamily="34" charset="0"/>
              </a:rPr>
              <a:t>ПОПМТМ</a:t>
            </a:r>
            <a:r>
              <a:rPr lang="uk-UA" sz="1700" b="1" dirty="0" smtClean="0">
                <a:solidFill>
                  <a:srgbClr val="000000"/>
                </a:solidFill>
                <a:latin typeface="Trebuchet MS" panose="020B0603020202020204" pitchFamily="34" charset="0"/>
              </a:rPr>
              <a:t>»</a:t>
            </a:r>
            <a:endParaRPr lang="uk-UA" sz="1700" b="1" i="0" dirty="0" smtClean="0">
              <a:solidFill>
                <a:srgbClr val="000000"/>
              </a:solidFill>
              <a:latin typeface="Trebuchet MS" panose="020B0603020202020204" pitchFamily="34" charset="0"/>
            </a:endParaRPr>
          </a:p>
          <a:p>
            <a:r>
              <a:rPr lang="uk-UA" sz="1700" b="1" dirty="0" smtClean="0">
                <a:solidFill>
                  <a:srgbClr val="000000"/>
                </a:solidFill>
                <a:effectLst/>
                <a:latin typeface="Trebuchet MS" panose="020B0603020202020204" pitchFamily="34" charset="0"/>
              </a:rPr>
              <a:t>Пономарьова Вікторія Володимирівна</a:t>
            </a:r>
            <a:endParaRPr lang="ru-RU" sz="1700" b="1" dirty="0" smtClean="0">
              <a:effectLst/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3552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29101" t="35470" r="14100" b="12280"/>
          <a:stretch/>
        </p:blipFill>
        <p:spPr>
          <a:xfrm>
            <a:off x="0" y="-83127"/>
            <a:ext cx="9150374" cy="6941127"/>
          </a:xfrm>
          <a:prstGeom prst="rect">
            <a:avLst/>
          </a:prstGeom>
        </p:spPr>
      </p:pic>
      <p:grpSp>
        <p:nvGrpSpPr>
          <p:cNvPr id="11" name="Группа 10"/>
          <p:cNvGrpSpPr/>
          <p:nvPr/>
        </p:nvGrpSpPr>
        <p:grpSpPr>
          <a:xfrm>
            <a:off x="0" y="6219454"/>
            <a:ext cx="1916831" cy="528812"/>
            <a:chOff x="0" y="6321552"/>
            <a:chExt cx="1916831" cy="528812"/>
          </a:xfrm>
        </p:grpSpPr>
        <p:pic>
          <p:nvPicPr>
            <p:cNvPr id="9" name="Рисунок 8"/>
            <p:cNvPicPr>
              <a:picLocks noChangeAspect="1"/>
            </p:cNvPicPr>
            <p:nvPr/>
          </p:nvPicPr>
          <p:blipFill rotWithShape="1">
            <a:blip r:embed="rId2"/>
            <a:srcRect l="39507" t="82145" r="54287" b="12755"/>
            <a:stretch/>
          </p:blipFill>
          <p:spPr>
            <a:xfrm>
              <a:off x="917087" y="6326108"/>
              <a:ext cx="999744" cy="524256"/>
            </a:xfrm>
            <a:prstGeom prst="rect">
              <a:avLst/>
            </a:prstGeom>
          </p:spPr>
        </p:pic>
        <p:pic>
          <p:nvPicPr>
            <p:cNvPr id="10" name="Рисунок 9"/>
            <p:cNvPicPr>
              <a:picLocks noChangeAspect="1"/>
            </p:cNvPicPr>
            <p:nvPr/>
          </p:nvPicPr>
          <p:blipFill rotWithShape="1">
            <a:blip r:embed="rId2"/>
            <a:srcRect l="39507" t="82145" r="54287" b="12755"/>
            <a:stretch/>
          </p:blipFill>
          <p:spPr>
            <a:xfrm>
              <a:off x="0" y="6321552"/>
              <a:ext cx="999744" cy="524256"/>
            </a:xfrm>
            <a:prstGeom prst="rect">
              <a:avLst/>
            </a:prstGeom>
          </p:spPr>
        </p:pic>
      </p:grpSp>
      <p:sp>
        <p:nvSpPr>
          <p:cNvPr id="5" name="Прямоугольник 4"/>
          <p:cNvSpPr/>
          <p:nvPr/>
        </p:nvSpPr>
        <p:spPr>
          <a:xfrm>
            <a:off x="292608" y="1601871"/>
            <a:ext cx="861974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endParaRPr lang="ru-RU" sz="1400" dirty="0">
              <a:effectLst/>
              <a:latin typeface="Trebuchet MS" panose="020B0603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729" y="4593722"/>
            <a:ext cx="2149988" cy="214998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68117" y="810954"/>
            <a:ext cx="7988300" cy="40174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70510" algn="just">
              <a:lnSpc>
                <a:spcPct val="107000"/>
              </a:lnSpc>
              <a:spcAft>
                <a:spcPts val="0"/>
              </a:spcAft>
            </a:pPr>
            <a:r>
              <a:rPr lang="uk-UA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Певний </a:t>
            </a:r>
            <a:r>
              <a:rPr lang="uk-UA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процент наших учнів відноситься до </a:t>
            </a:r>
            <a:r>
              <a:rPr lang="uk-UA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контингенту соціально-незахищених</a:t>
            </a:r>
            <a:r>
              <a:rPr lang="uk-UA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uk-UA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деякі </a:t>
            </a:r>
            <a:r>
              <a:rPr lang="uk-UA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учні мають проблеми з поведінкою, в колективі ведеться постійна робота з різних напрямів виховання. 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Уже </a:t>
            </a:r>
            <a:r>
              <a:rPr lang="ru-R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більше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5-ти </a:t>
            </a:r>
            <a:r>
              <a:rPr lang="ru-R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років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ми </a:t>
            </a:r>
            <a:r>
              <a:rPr lang="ru-R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працюємо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з </a:t>
            </a:r>
            <a:r>
              <a:rPr lang="ru-R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учнями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що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мають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вади слуху. </a:t>
            </a:r>
            <a:r>
              <a:rPr lang="ru-R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Ці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учні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оточені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особливою </a:t>
            </a:r>
            <a:r>
              <a:rPr lang="ru-R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увагою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Для них </a:t>
            </a:r>
            <a:r>
              <a:rPr lang="ru-R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створюються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спеціальні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методичні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матеріали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з </a:t>
            </a:r>
            <a:r>
              <a:rPr lang="ru-R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урахуванням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того, </a:t>
            </a:r>
            <a:r>
              <a:rPr lang="ru-R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що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сприймають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вони </a:t>
            </a:r>
            <a:r>
              <a:rPr lang="ru-R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інформацію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переважно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за </a:t>
            </a:r>
            <a:r>
              <a:rPr lang="ru-R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допомогою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органів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зору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Також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у нас </a:t>
            </a:r>
            <a:r>
              <a:rPr lang="ru-R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навчаються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23 сироти. </a:t>
            </a:r>
            <a:r>
              <a:rPr lang="ru-R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Ці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учні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знаходяться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під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постійним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контролем і </a:t>
            </a:r>
            <a:r>
              <a:rPr lang="ru-R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піклуванням</a:t>
            </a: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60315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29101" t="35470" r="14100" b="12280"/>
          <a:stretch/>
        </p:blipFill>
        <p:spPr>
          <a:xfrm>
            <a:off x="0" y="-83127"/>
            <a:ext cx="9150374" cy="6941127"/>
          </a:xfrm>
          <a:prstGeom prst="rect">
            <a:avLst/>
          </a:prstGeom>
        </p:spPr>
      </p:pic>
      <p:grpSp>
        <p:nvGrpSpPr>
          <p:cNvPr id="11" name="Группа 10"/>
          <p:cNvGrpSpPr/>
          <p:nvPr/>
        </p:nvGrpSpPr>
        <p:grpSpPr>
          <a:xfrm>
            <a:off x="0" y="6219454"/>
            <a:ext cx="1916831" cy="528812"/>
            <a:chOff x="0" y="6321552"/>
            <a:chExt cx="1916831" cy="528812"/>
          </a:xfrm>
        </p:grpSpPr>
        <p:pic>
          <p:nvPicPr>
            <p:cNvPr id="9" name="Рисунок 8"/>
            <p:cNvPicPr>
              <a:picLocks noChangeAspect="1"/>
            </p:cNvPicPr>
            <p:nvPr/>
          </p:nvPicPr>
          <p:blipFill rotWithShape="1">
            <a:blip r:embed="rId2"/>
            <a:srcRect l="39507" t="82145" r="54287" b="12755"/>
            <a:stretch/>
          </p:blipFill>
          <p:spPr>
            <a:xfrm>
              <a:off x="917087" y="6326108"/>
              <a:ext cx="999744" cy="524256"/>
            </a:xfrm>
            <a:prstGeom prst="rect">
              <a:avLst/>
            </a:prstGeom>
          </p:spPr>
        </p:pic>
        <p:pic>
          <p:nvPicPr>
            <p:cNvPr id="10" name="Рисунок 9"/>
            <p:cNvPicPr>
              <a:picLocks noChangeAspect="1"/>
            </p:cNvPicPr>
            <p:nvPr/>
          </p:nvPicPr>
          <p:blipFill rotWithShape="1">
            <a:blip r:embed="rId2"/>
            <a:srcRect l="39507" t="82145" r="54287" b="12755"/>
            <a:stretch/>
          </p:blipFill>
          <p:spPr>
            <a:xfrm>
              <a:off x="0" y="6321552"/>
              <a:ext cx="999744" cy="524256"/>
            </a:xfrm>
            <a:prstGeom prst="rect">
              <a:avLst/>
            </a:prstGeom>
          </p:spPr>
        </p:pic>
      </p:grpSp>
      <p:sp>
        <p:nvSpPr>
          <p:cNvPr id="5" name="Прямоугольник 4"/>
          <p:cNvSpPr/>
          <p:nvPr/>
        </p:nvSpPr>
        <p:spPr>
          <a:xfrm>
            <a:off x="292608" y="1601871"/>
            <a:ext cx="861974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endParaRPr lang="ru-RU" sz="1400" dirty="0">
              <a:effectLst/>
              <a:latin typeface="Trebuchet MS" panose="020B0603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87345"/>
            <a:ext cx="2149988" cy="214998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3686" y="186553"/>
            <a:ext cx="4637511" cy="30897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146" y="663914"/>
            <a:ext cx="4152446" cy="24914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0406" y="3387436"/>
            <a:ext cx="1960583" cy="32676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638" y="3372947"/>
            <a:ext cx="5445813" cy="32674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37550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2"/>
          <a:srcRect l="29101" t="33928" r="14100" b="12280"/>
          <a:stretch/>
        </p:blipFill>
        <p:spPr>
          <a:xfrm>
            <a:off x="0" y="0"/>
            <a:ext cx="9150374" cy="68580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144" y="-599148"/>
            <a:ext cx="4572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-10910" y="2309053"/>
            <a:ext cx="861974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endParaRPr lang="ru-RU" sz="1400" dirty="0">
              <a:effectLst/>
              <a:latin typeface="Trebuchet MS" panose="020B0603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0" name="Схема 19"/>
          <p:cNvGraphicFramePr/>
          <p:nvPr>
            <p:extLst>
              <p:ext uri="{D42A27DB-BD31-4B8C-83A1-F6EECF244321}">
                <p14:modId xmlns:p14="http://schemas.microsoft.com/office/powerpoint/2010/main" val="3129211097"/>
              </p:ext>
            </p:extLst>
          </p:nvPr>
        </p:nvGraphicFramePr>
        <p:xfrm>
          <a:off x="684034" y="1102659"/>
          <a:ext cx="7614313" cy="57553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0820" y="4335327"/>
            <a:ext cx="2104086" cy="198372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495" b="15636"/>
          <a:stretch/>
        </p:blipFill>
        <p:spPr>
          <a:xfrm>
            <a:off x="595886" y="4780347"/>
            <a:ext cx="2004814" cy="141822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07" t="29191" r="12647" b="-1"/>
          <a:stretch/>
        </p:blipFill>
        <p:spPr>
          <a:xfrm>
            <a:off x="825718" y="3097969"/>
            <a:ext cx="2063294" cy="143773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96" r="47843" b="34486"/>
          <a:stretch/>
        </p:blipFill>
        <p:spPr>
          <a:xfrm>
            <a:off x="6211538" y="3289260"/>
            <a:ext cx="1951293" cy="137474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25" t="7868" r="6373" b="44338"/>
          <a:stretch/>
        </p:blipFill>
        <p:spPr>
          <a:xfrm>
            <a:off x="6699852" y="5061202"/>
            <a:ext cx="1888343" cy="133998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81"/>
          <a:stretch/>
        </p:blipFill>
        <p:spPr>
          <a:xfrm>
            <a:off x="6280253" y="1380930"/>
            <a:ext cx="1882578" cy="144892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6936" y="1452279"/>
            <a:ext cx="1824811" cy="1368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691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Группа 11"/>
          <p:cNvGrpSpPr/>
          <p:nvPr/>
        </p:nvGrpSpPr>
        <p:grpSpPr>
          <a:xfrm>
            <a:off x="-12192" y="0"/>
            <a:ext cx="9162566" cy="6858000"/>
            <a:chOff x="-12192" y="0"/>
            <a:chExt cx="9162566" cy="6858000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 rotWithShape="1">
            <a:blip r:embed="rId2"/>
            <a:srcRect l="29101" t="20999" r="14100" b="12280"/>
            <a:stretch/>
          </p:blipFill>
          <p:spPr>
            <a:xfrm>
              <a:off x="0" y="0"/>
              <a:ext cx="9150374" cy="6858000"/>
            </a:xfrm>
            <a:prstGeom prst="rect">
              <a:avLst/>
            </a:prstGeom>
          </p:spPr>
        </p:pic>
        <p:grpSp>
          <p:nvGrpSpPr>
            <p:cNvPr id="11" name="Группа 10"/>
            <p:cNvGrpSpPr/>
            <p:nvPr/>
          </p:nvGrpSpPr>
          <p:grpSpPr>
            <a:xfrm>
              <a:off x="-12192" y="6321552"/>
              <a:ext cx="1916831" cy="528812"/>
              <a:chOff x="0" y="6321552"/>
              <a:chExt cx="1916831" cy="528812"/>
            </a:xfrm>
          </p:grpSpPr>
          <p:pic>
            <p:nvPicPr>
              <p:cNvPr id="9" name="Рисунок 8"/>
              <p:cNvPicPr>
                <a:picLocks noChangeAspect="1"/>
              </p:cNvPicPr>
              <p:nvPr/>
            </p:nvPicPr>
            <p:blipFill rotWithShape="1">
              <a:blip r:embed="rId2"/>
              <a:srcRect l="39507" t="82145" r="54287" b="12755"/>
              <a:stretch/>
            </p:blipFill>
            <p:spPr>
              <a:xfrm>
                <a:off x="917087" y="6326108"/>
                <a:ext cx="999744" cy="524256"/>
              </a:xfrm>
              <a:prstGeom prst="rect">
                <a:avLst/>
              </a:prstGeom>
            </p:spPr>
          </p:pic>
          <p:pic>
            <p:nvPicPr>
              <p:cNvPr id="10" name="Рисунок 9"/>
              <p:cNvPicPr>
                <a:picLocks noChangeAspect="1"/>
              </p:cNvPicPr>
              <p:nvPr/>
            </p:nvPicPr>
            <p:blipFill rotWithShape="1">
              <a:blip r:embed="rId2"/>
              <a:srcRect l="39507" t="82145" r="54287" b="12755"/>
              <a:stretch/>
            </p:blipFill>
            <p:spPr>
              <a:xfrm>
                <a:off x="0" y="6321552"/>
                <a:ext cx="999744" cy="524256"/>
              </a:xfrm>
              <a:prstGeom prst="rect">
                <a:avLst/>
              </a:prstGeom>
            </p:spPr>
          </p:pic>
        </p:grpSp>
      </p:grpSp>
      <p:sp>
        <p:nvSpPr>
          <p:cNvPr id="5" name="Прямоугольник 4"/>
          <p:cNvSpPr/>
          <p:nvPr/>
        </p:nvSpPr>
        <p:spPr>
          <a:xfrm>
            <a:off x="292608" y="1601871"/>
            <a:ext cx="861974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endParaRPr lang="ru-RU" sz="1400" dirty="0">
              <a:effectLst/>
              <a:latin typeface="Trebuchet MS" panose="020B0603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252" y="4979516"/>
            <a:ext cx="2315688" cy="160416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264723" y="2205863"/>
            <a:ext cx="7366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7200" algn="just"/>
            <a:r>
              <a:rPr lang="uk-UA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Соціальне </a:t>
            </a:r>
            <a:r>
              <a:rPr lang="uk-UA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партнерство – важливий напрям </a:t>
            </a:r>
            <a:r>
              <a:rPr lang="uk-UA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 </a:t>
            </a:r>
            <a:r>
              <a:rPr lang="uk-UA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роботі навчального закладу. Це перспектива до участі підприємства у підготовці кваліфікованих робітників і в той же час можливість готувати випускників до роботи на промислових підприємствах.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2873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Группа 11"/>
          <p:cNvGrpSpPr/>
          <p:nvPr/>
        </p:nvGrpSpPr>
        <p:grpSpPr>
          <a:xfrm>
            <a:off x="-12192" y="0"/>
            <a:ext cx="9162566" cy="6858000"/>
            <a:chOff x="-12192" y="0"/>
            <a:chExt cx="9162566" cy="6858000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 rotWithShape="1">
            <a:blip r:embed="rId2"/>
            <a:srcRect l="29101" t="20999" r="14100" b="12280"/>
            <a:stretch/>
          </p:blipFill>
          <p:spPr>
            <a:xfrm>
              <a:off x="0" y="0"/>
              <a:ext cx="9150374" cy="6858000"/>
            </a:xfrm>
            <a:prstGeom prst="rect">
              <a:avLst/>
            </a:prstGeom>
          </p:spPr>
        </p:pic>
        <p:grpSp>
          <p:nvGrpSpPr>
            <p:cNvPr id="11" name="Группа 10"/>
            <p:cNvGrpSpPr/>
            <p:nvPr/>
          </p:nvGrpSpPr>
          <p:grpSpPr>
            <a:xfrm>
              <a:off x="-12192" y="6321552"/>
              <a:ext cx="1916831" cy="528812"/>
              <a:chOff x="0" y="6321552"/>
              <a:chExt cx="1916831" cy="528812"/>
            </a:xfrm>
          </p:grpSpPr>
          <p:pic>
            <p:nvPicPr>
              <p:cNvPr id="9" name="Рисунок 8"/>
              <p:cNvPicPr>
                <a:picLocks noChangeAspect="1"/>
              </p:cNvPicPr>
              <p:nvPr/>
            </p:nvPicPr>
            <p:blipFill rotWithShape="1">
              <a:blip r:embed="rId2"/>
              <a:srcRect l="39507" t="82145" r="54287" b="12755"/>
              <a:stretch/>
            </p:blipFill>
            <p:spPr>
              <a:xfrm>
                <a:off x="917087" y="6326108"/>
                <a:ext cx="999744" cy="524256"/>
              </a:xfrm>
              <a:prstGeom prst="rect">
                <a:avLst/>
              </a:prstGeom>
            </p:spPr>
          </p:pic>
          <p:pic>
            <p:nvPicPr>
              <p:cNvPr id="10" name="Рисунок 9"/>
              <p:cNvPicPr>
                <a:picLocks noChangeAspect="1"/>
              </p:cNvPicPr>
              <p:nvPr/>
            </p:nvPicPr>
            <p:blipFill rotWithShape="1">
              <a:blip r:embed="rId2"/>
              <a:srcRect l="39507" t="82145" r="54287" b="12755"/>
              <a:stretch/>
            </p:blipFill>
            <p:spPr>
              <a:xfrm>
                <a:off x="0" y="6321552"/>
                <a:ext cx="999744" cy="524256"/>
              </a:xfrm>
              <a:prstGeom prst="rect">
                <a:avLst/>
              </a:prstGeom>
            </p:spPr>
          </p:pic>
        </p:grpSp>
      </p:grpSp>
      <p:sp>
        <p:nvSpPr>
          <p:cNvPr id="5" name="Прямоугольник 4"/>
          <p:cNvSpPr/>
          <p:nvPr/>
        </p:nvSpPr>
        <p:spPr>
          <a:xfrm>
            <a:off x="292608" y="1601871"/>
            <a:ext cx="861974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endParaRPr lang="ru-RU" sz="1400" dirty="0">
              <a:effectLst/>
              <a:latin typeface="Trebuchet MS" panose="020B0603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61233" y="195198"/>
            <a:ext cx="5427907" cy="715089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uk-UA" sz="1000" dirty="0" smtClean="0">
              <a:latin typeface="Trebuchet MS" panose="020B0603020202020204" pitchFamily="34" charset="0"/>
            </a:endParaRPr>
          </a:p>
          <a:p>
            <a:pPr algn="ctr"/>
            <a:r>
              <a:rPr lang="uk-UA" sz="1600" b="1" dirty="0" smtClean="0">
                <a:latin typeface="Trebuchet MS" panose="020B0603020202020204" pitchFamily="34" charset="0"/>
              </a:rPr>
              <a:t>ДП «Харківський машинобудівний завод ФЕД»</a:t>
            </a:r>
          </a:p>
          <a:p>
            <a:pPr algn="ctr"/>
            <a:endParaRPr lang="ru-RU" sz="1000" dirty="0">
              <a:latin typeface="Trebuchet MS" panose="020B0603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366" y="1159275"/>
            <a:ext cx="3710554" cy="246486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1233" y="3011538"/>
            <a:ext cx="4217917" cy="281666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1638" y="4215960"/>
            <a:ext cx="3236170" cy="242438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71055" y="1424620"/>
            <a:ext cx="2937336" cy="152935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080074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Группа 11"/>
          <p:cNvGrpSpPr/>
          <p:nvPr/>
        </p:nvGrpSpPr>
        <p:grpSpPr>
          <a:xfrm>
            <a:off x="-12192" y="0"/>
            <a:ext cx="9162566" cy="6858000"/>
            <a:chOff x="-12192" y="0"/>
            <a:chExt cx="9162566" cy="6858000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 rotWithShape="1">
            <a:blip r:embed="rId2"/>
            <a:srcRect l="29101" t="20999" r="14100" b="12280"/>
            <a:stretch/>
          </p:blipFill>
          <p:spPr>
            <a:xfrm>
              <a:off x="0" y="0"/>
              <a:ext cx="9150374" cy="6858000"/>
            </a:xfrm>
            <a:prstGeom prst="rect">
              <a:avLst/>
            </a:prstGeom>
          </p:spPr>
        </p:pic>
        <p:grpSp>
          <p:nvGrpSpPr>
            <p:cNvPr id="11" name="Группа 10"/>
            <p:cNvGrpSpPr/>
            <p:nvPr/>
          </p:nvGrpSpPr>
          <p:grpSpPr>
            <a:xfrm>
              <a:off x="-12192" y="6321552"/>
              <a:ext cx="1916831" cy="528812"/>
              <a:chOff x="0" y="6321552"/>
              <a:chExt cx="1916831" cy="528812"/>
            </a:xfrm>
          </p:grpSpPr>
          <p:pic>
            <p:nvPicPr>
              <p:cNvPr id="9" name="Рисунок 8"/>
              <p:cNvPicPr>
                <a:picLocks noChangeAspect="1"/>
              </p:cNvPicPr>
              <p:nvPr/>
            </p:nvPicPr>
            <p:blipFill rotWithShape="1">
              <a:blip r:embed="rId2"/>
              <a:srcRect l="39507" t="82145" r="54287" b="12755"/>
              <a:stretch/>
            </p:blipFill>
            <p:spPr>
              <a:xfrm>
                <a:off x="917087" y="6326108"/>
                <a:ext cx="999744" cy="524256"/>
              </a:xfrm>
              <a:prstGeom prst="rect">
                <a:avLst/>
              </a:prstGeom>
            </p:spPr>
          </p:pic>
          <p:pic>
            <p:nvPicPr>
              <p:cNvPr id="10" name="Рисунок 9"/>
              <p:cNvPicPr>
                <a:picLocks noChangeAspect="1"/>
              </p:cNvPicPr>
              <p:nvPr/>
            </p:nvPicPr>
            <p:blipFill rotWithShape="1">
              <a:blip r:embed="rId2"/>
              <a:srcRect l="39507" t="82145" r="54287" b="12755"/>
              <a:stretch/>
            </p:blipFill>
            <p:spPr>
              <a:xfrm>
                <a:off x="0" y="6321552"/>
                <a:ext cx="999744" cy="524256"/>
              </a:xfrm>
              <a:prstGeom prst="rect">
                <a:avLst/>
              </a:prstGeom>
            </p:spPr>
          </p:pic>
        </p:grpSp>
      </p:grpSp>
      <p:sp>
        <p:nvSpPr>
          <p:cNvPr id="5" name="Прямоугольник 4"/>
          <p:cNvSpPr/>
          <p:nvPr/>
        </p:nvSpPr>
        <p:spPr>
          <a:xfrm>
            <a:off x="292608" y="1601871"/>
            <a:ext cx="861974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endParaRPr lang="ru-RU" sz="1400" dirty="0">
              <a:effectLst/>
              <a:latin typeface="Trebuchet MS" panose="020B0603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75012" y="204163"/>
            <a:ext cx="6016152" cy="715089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uk-UA" sz="1000" dirty="0" smtClean="0">
              <a:latin typeface="Trebuchet MS" panose="020B0603020202020204" pitchFamily="34" charset="0"/>
            </a:endParaRPr>
          </a:p>
          <a:p>
            <a:pPr algn="ctr"/>
            <a:r>
              <a:rPr lang="uk-UA" sz="1600" b="1" dirty="0" smtClean="0">
                <a:latin typeface="Trebuchet MS" panose="020B0603020202020204" pitchFamily="34" charset="0"/>
              </a:rPr>
              <a:t>ДП «Харківський приладобудівний завод ім. Шевченка»</a:t>
            </a:r>
          </a:p>
          <a:p>
            <a:pPr algn="ctr"/>
            <a:endParaRPr lang="ru-RU" sz="1000" dirty="0">
              <a:latin typeface="Trebuchet MS" panose="020B0603020202020204" pitchFamily="34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8153" y="1159275"/>
            <a:ext cx="4826000" cy="317500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125" y="1355068"/>
            <a:ext cx="2482103" cy="330947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5850" y="3975686"/>
            <a:ext cx="4673920" cy="2640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684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Группа 11"/>
          <p:cNvGrpSpPr/>
          <p:nvPr/>
        </p:nvGrpSpPr>
        <p:grpSpPr>
          <a:xfrm>
            <a:off x="-12192" y="0"/>
            <a:ext cx="9162566" cy="6858000"/>
            <a:chOff x="-12192" y="0"/>
            <a:chExt cx="9162566" cy="6858000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 rotWithShape="1">
            <a:blip r:embed="rId2"/>
            <a:srcRect l="29101" t="20999" r="14100" b="12280"/>
            <a:stretch/>
          </p:blipFill>
          <p:spPr>
            <a:xfrm>
              <a:off x="0" y="0"/>
              <a:ext cx="9150374" cy="6858000"/>
            </a:xfrm>
            <a:prstGeom prst="rect">
              <a:avLst/>
            </a:prstGeom>
          </p:spPr>
        </p:pic>
        <p:grpSp>
          <p:nvGrpSpPr>
            <p:cNvPr id="11" name="Группа 10"/>
            <p:cNvGrpSpPr/>
            <p:nvPr/>
          </p:nvGrpSpPr>
          <p:grpSpPr>
            <a:xfrm>
              <a:off x="-12192" y="6321552"/>
              <a:ext cx="1916831" cy="528812"/>
              <a:chOff x="0" y="6321552"/>
              <a:chExt cx="1916831" cy="528812"/>
            </a:xfrm>
          </p:grpSpPr>
          <p:pic>
            <p:nvPicPr>
              <p:cNvPr id="9" name="Рисунок 8"/>
              <p:cNvPicPr>
                <a:picLocks noChangeAspect="1"/>
              </p:cNvPicPr>
              <p:nvPr/>
            </p:nvPicPr>
            <p:blipFill rotWithShape="1">
              <a:blip r:embed="rId2"/>
              <a:srcRect l="39507" t="82145" r="54287" b="12755"/>
              <a:stretch/>
            </p:blipFill>
            <p:spPr>
              <a:xfrm>
                <a:off x="917087" y="6326108"/>
                <a:ext cx="999744" cy="524256"/>
              </a:xfrm>
              <a:prstGeom prst="rect">
                <a:avLst/>
              </a:prstGeom>
            </p:spPr>
          </p:pic>
          <p:pic>
            <p:nvPicPr>
              <p:cNvPr id="10" name="Рисунок 9"/>
              <p:cNvPicPr>
                <a:picLocks noChangeAspect="1"/>
              </p:cNvPicPr>
              <p:nvPr/>
            </p:nvPicPr>
            <p:blipFill rotWithShape="1">
              <a:blip r:embed="rId2"/>
              <a:srcRect l="39507" t="82145" r="54287" b="12755"/>
              <a:stretch/>
            </p:blipFill>
            <p:spPr>
              <a:xfrm>
                <a:off x="0" y="6321552"/>
                <a:ext cx="999744" cy="524256"/>
              </a:xfrm>
              <a:prstGeom prst="rect">
                <a:avLst/>
              </a:prstGeom>
            </p:spPr>
          </p:pic>
        </p:grpSp>
      </p:grpSp>
      <p:sp>
        <p:nvSpPr>
          <p:cNvPr id="5" name="Прямоугольник 4"/>
          <p:cNvSpPr/>
          <p:nvPr/>
        </p:nvSpPr>
        <p:spPr>
          <a:xfrm>
            <a:off x="292608" y="1601871"/>
            <a:ext cx="861974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endParaRPr lang="ru-RU" sz="1400" dirty="0">
              <a:effectLst/>
              <a:latin typeface="Trebuchet MS" panose="020B0603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68824" y="204163"/>
            <a:ext cx="6222340" cy="715089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uk-UA" sz="1000" dirty="0" smtClean="0">
              <a:latin typeface="Trebuchet MS" panose="020B0603020202020204" pitchFamily="34" charset="0"/>
            </a:endParaRPr>
          </a:p>
          <a:p>
            <a:pPr algn="ctr"/>
            <a:r>
              <a:rPr lang="uk-UA" sz="1600" b="1" dirty="0" smtClean="0">
                <a:latin typeface="Trebuchet MS" panose="020B0603020202020204" pitchFamily="34" charset="0"/>
              </a:rPr>
              <a:t>«Харківське державне авіаційне виробниче підприємство»</a:t>
            </a:r>
          </a:p>
          <a:p>
            <a:pPr algn="ctr"/>
            <a:endParaRPr lang="ru-RU" sz="1000" dirty="0">
              <a:latin typeface="Trebuchet MS" panose="020B0603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767" y="1773589"/>
            <a:ext cx="2857500" cy="1905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1113" y="3959449"/>
            <a:ext cx="3657600" cy="24384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419" y="3678602"/>
            <a:ext cx="4502955" cy="300009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808" y="1123415"/>
            <a:ext cx="4880460" cy="3310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267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Группа 11"/>
          <p:cNvGrpSpPr/>
          <p:nvPr/>
        </p:nvGrpSpPr>
        <p:grpSpPr>
          <a:xfrm>
            <a:off x="-12192" y="0"/>
            <a:ext cx="9162566" cy="6858000"/>
            <a:chOff x="-12192" y="0"/>
            <a:chExt cx="9162566" cy="6858000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 rotWithShape="1">
            <a:blip r:embed="rId2"/>
            <a:srcRect l="29101" t="20999" r="14100" b="12280"/>
            <a:stretch/>
          </p:blipFill>
          <p:spPr>
            <a:xfrm>
              <a:off x="0" y="0"/>
              <a:ext cx="9150374" cy="6858000"/>
            </a:xfrm>
            <a:prstGeom prst="rect">
              <a:avLst/>
            </a:prstGeom>
          </p:spPr>
        </p:pic>
        <p:grpSp>
          <p:nvGrpSpPr>
            <p:cNvPr id="11" name="Группа 10"/>
            <p:cNvGrpSpPr/>
            <p:nvPr/>
          </p:nvGrpSpPr>
          <p:grpSpPr>
            <a:xfrm>
              <a:off x="-12192" y="6321552"/>
              <a:ext cx="1916831" cy="528812"/>
              <a:chOff x="0" y="6321552"/>
              <a:chExt cx="1916831" cy="528812"/>
            </a:xfrm>
          </p:grpSpPr>
          <p:pic>
            <p:nvPicPr>
              <p:cNvPr id="9" name="Рисунок 8"/>
              <p:cNvPicPr>
                <a:picLocks noChangeAspect="1"/>
              </p:cNvPicPr>
              <p:nvPr/>
            </p:nvPicPr>
            <p:blipFill rotWithShape="1">
              <a:blip r:embed="rId2"/>
              <a:srcRect l="39507" t="82145" r="54287" b="12755"/>
              <a:stretch/>
            </p:blipFill>
            <p:spPr>
              <a:xfrm>
                <a:off x="917087" y="6326108"/>
                <a:ext cx="999744" cy="524256"/>
              </a:xfrm>
              <a:prstGeom prst="rect">
                <a:avLst/>
              </a:prstGeom>
            </p:spPr>
          </p:pic>
          <p:pic>
            <p:nvPicPr>
              <p:cNvPr id="10" name="Рисунок 9"/>
              <p:cNvPicPr>
                <a:picLocks noChangeAspect="1"/>
              </p:cNvPicPr>
              <p:nvPr/>
            </p:nvPicPr>
            <p:blipFill rotWithShape="1">
              <a:blip r:embed="rId2"/>
              <a:srcRect l="39507" t="82145" r="54287" b="12755"/>
              <a:stretch/>
            </p:blipFill>
            <p:spPr>
              <a:xfrm>
                <a:off x="0" y="6321552"/>
                <a:ext cx="999744" cy="524256"/>
              </a:xfrm>
              <a:prstGeom prst="rect">
                <a:avLst/>
              </a:prstGeom>
            </p:spPr>
          </p:pic>
        </p:grpSp>
      </p:grpSp>
      <p:sp>
        <p:nvSpPr>
          <p:cNvPr id="5" name="Прямоугольник 4"/>
          <p:cNvSpPr/>
          <p:nvPr/>
        </p:nvSpPr>
        <p:spPr>
          <a:xfrm>
            <a:off x="292608" y="1601871"/>
            <a:ext cx="861974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endParaRPr lang="ru-RU" sz="1400" dirty="0">
              <a:effectLst/>
              <a:latin typeface="Trebuchet MS" panose="020B0603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68824" y="204163"/>
            <a:ext cx="6222340" cy="715089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uk-UA" sz="1000" dirty="0" smtClean="0">
              <a:latin typeface="Trebuchet MS" panose="020B0603020202020204" pitchFamily="34" charset="0"/>
            </a:endParaRPr>
          </a:p>
          <a:p>
            <a:pPr algn="ctr"/>
            <a:r>
              <a:rPr lang="uk-UA" sz="1600" b="1" dirty="0" smtClean="0">
                <a:latin typeface="Trebuchet MS" panose="020B0603020202020204" pitchFamily="34" charset="0"/>
              </a:rPr>
              <a:t>ТОВ «ФАКТОР-ДРУК»</a:t>
            </a:r>
          </a:p>
          <a:p>
            <a:pPr algn="ctr"/>
            <a:endParaRPr lang="ru-RU" sz="1000" dirty="0">
              <a:latin typeface="Trebuchet MS" panose="020B0603020202020204" pitchFamily="34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71" y="1305777"/>
            <a:ext cx="3657600" cy="75805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8571" y="1347400"/>
            <a:ext cx="4968728" cy="260858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994" y="4072815"/>
            <a:ext cx="3924937" cy="260857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570" y="4470119"/>
            <a:ext cx="3112548" cy="207206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213" y="2274306"/>
            <a:ext cx="4314685" cy="2238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611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29101" t="33928" r="14100" b="12280"/>
          <a:stretch/>
        </p:blipFill>
        <p:spPr>
          <a:xfrm>
            <a:off x="0" y="0"/>
            <a:ext cx="9150374" cy="6858000"/>
          </a:xfrm>
          <a:prstGeom prst="rect">
            <a:avLst/>
          </a:prstGeom>
        </p:spPr>
      </p:pic>
      <p:grpSp>
        <p:nvGrpSpPr>
          <p:cNvPr id="11" name="Группа 10"/>
          <p:cNvGrpSpPr/>
          <p:nvPr/>
        </p:nvGrpSpPr>
        <p:grpSpPr>
          <a:xfrm>
            <a:off x="0" y="6202799"/>
            <a:ext cx="1916831" cy="528812"/>
            <a:chOff x="0" y="6321552"/>
            <a:chExt cx="1916831" cy="528812"/>
          </a:xfrm>
        </p:grpSpPr>
        <p:pic>
          <p:nvPicPr>
            <p:cNvPr id="9" name="Рисунок 8"/>
            <p:cNvPicPr>
              <a:picLocks noChangeAspect="1"/>
            </p:cNvPicPr>
            <p:nvPr/>
          </p:nvPicPr>
          <p:blipFill rotWithShape="1">
            <a:blip r:embed="rId2"/>
            <a:srcRect l="39507" t="82145" r="54287" b="12755"/>
            <a:stretch/>
          </p:blipFill>
          <p:spPr>
            <a:xfrm>
              <a:off x="917087" y="6326108"/>
              <a:ext cx="999744" cy="524256"/>
            </a:xfrm>
            <a:prstGeom prst="rect">
              <a:avLst/>
            </a:prstGeom>
          </p:spPr>
        </p:pic>
        <p:pic>
          <p:nvPicPr>
            <p:cNvPr id="10" name="Рисунок 9"/>
            <p:cNvPicPr>
              <a:picLocks noChangeAspect="1"/>
            </p:cNvPicPr>
            <p:nvPr/>
          </p:nvPicPr>
          <p:blipFill rotWithShape="1">
            <a:blip r:embed="rId2"/>
            <a:srcRect l="39507" t="82145" r="54287" b="12755"/>
            <a:stretch/>
          </p:blipFill>
          <p:spPr>
            <a:xfrm>
              <a:off x="0" y="6321552"/>
              <a:ext cx="999744" cy="524256"/>
            </a:xfrm>
            <a:prstGeom prst="rect">
              <a:avLst/>
            </a:prstGeom>
          </p:spPr>
        </p:pic>
      </p:grpSp>
      <p:sp>
        <p:nvSpPr>
          <p:cNvPr id="5" name="Прямоугольник 4"/>
          <p:cNvSpPr/>
          <p:nvPr/>
        </p:nvSpPr>
        <p:spPr>
          <a:xfrm>
            <a:off x="292608" y="1601871"/>
            <a:ext cx="861974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endParaRPr lang="ru-RU" sz="1400" dirty="0">
              <a:effectLst/>
              <a:latin typeface="Trebuchet MS" panose="020B0603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165114" y="105551"/>
            <a:ext cx="5427907" cy="715089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uk-UA" sz="1000" dirty="0" smtClean="0">
              <a:latin typeface="Trebuchet MS" panose="020B0603020202020204" pitchFamily="34" charset="0"/>
            </a:endParaRPr>
          </a:p>
          <a:p>
            <a:pPr algn="ctr"/>
            <a:r>
              <a:rPr lang="uk-UA" sz="1600" b="1" dirty="0" smtClean="0">
                <a:latin typeface="Trebuchet MS" panose="020B0603020202020204" pitchFamily="34" charset="0"/>
              </a:rPr>
              <a:t>ТОВ «АСТРОН»</a:t>
            </a:r>
          </a:p>
          <a:p>
            <a:pPr algn="ctr"/>
            <a:endParaRPr lang="ru-RU" sz="1000" dirty="0">
              <a:latin typeface="Trebuchet MS" panose="020B0603020202020204" pitchFamily="34" charset="0"/>
            </a:endParaRPr>
          </a:p>
        </p:txBody>
      </p:sp>
      <p:grpSp>
        <p:nvGrpSpPr>
          <p:cNvPr id="40" name="Группа 39"/>
          <p:cNvGrpSpPr/>
          <p:nvPr/>
        </p:nvGrpSpPr>
        <p:grpSpPr>
          <a:xfrm>
            <a:off x="571253" y="926191"/>
            <a:ext cx="7741475" cy="5759059"/>
            <a:chOff x="476250" y="280477"/>
            <a:chExt cx="8200206" cy="6409106"/>
          </a:xfrm>
        </p:grpSpPr>
        <p:pic>
          <p:nvPicPr>
            <p:cNvPr id="41" name="Picture 3" descr="E:\Львов-2013\Издательский дом Вокруг цвета\Издательский дом Вокруг цвета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8799" y="1163372"/>
              <a:ext cx="3115779" cy="3354655"/>
            </a:xfrm>
            <a:prstGeom prst="rect">
              <a:avLst/>
            </a:prstGeom>
            <a:noFill/>
            <a:effectLst/>
            <a:scene3d>
              <a:camera prst="orthographicFront"/>
              <a:lightRig rig="threePt" dir="t"/>
            </a:scene3d>
            <a:sp3d>
              <a:bevelT w="114300" prst="artDeco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Рисунок 1" descr="Описание: http://www.vc.kh.ua/images/stories/kbarapida72k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72200" y="280477"/>
              <a:ext cx="2304256" cy="2304256"/>
            </a:xfrm>
            <a:prstGeom prst="rect">
              <a:avLst/>
            </a:prstGeom>
            <a:noFill/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114300" prst="artDeco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" name="Рисунок 2" descr="Описание: http://www.vc.kh.ua/images/stories/ryobi520x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04984" y="3271790"/>
              <a:ext cx="2492474" cy="2492474"/>
            </a:xfrm>
            <a:prstGeom prst="rect">
              <a:avLst/>
            </a:prstGeom>
            <a:noFill/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114300" prst="artDeco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" name="Прямоугольник 2"/>
            <p:cNvSpPr>
              <a:spLocks noChangeArrowheads="1"/>
            </p:cNvSpPr>
            <p:nvPr/>
          </p:nvSpPr>
          <p:spPr bwMode="auto">
            <a:xfrm>
              <a:off x="827088" y="3632200"/>
              <a:ext cx="1516062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sz="1800" b="1">
                  <a:solidFill>
                    <a:srgbClr val="7030A0"/>
                  </a:solidFill>
                </a:rPr>
                <a:t>RYOBI 522-HX</a:t>
              </a:r>
              <a:endParaRPr lang="ru-RU" sz="1800">
                <a:solidFill>
                  <a:srgbClr val="7030A0"/>
                </a:solidFill>
              </a:endParaRPr>
            </a:p>
          </p:txBody>
        </p:sp>
        <p:sp>
          <p:nvSpPr>
            <p:cNvPr id="45" name="Прямоугольник 3"/>
            <p:cNvSpPr>
              <a:spLocks noChangeArrowheads="1"/>
            </p:cNvSpPr>
            <p:nvPr/>
          </p:nvSpPr>
          <p:spPr bwMode="auto">
            <a:xfrm>
              <a:off x="6578600" y="2655888"/>
              <a:ext cx="1890713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sz="1800" b="1">
                  <a:solidFill>
                    <a:srgbClr val="7030A0"/>
                  </a:solidFill>
                </a:rPr>
                <a:t>KBA RAPIDA 72K, </a:t>
              </a:r>
              <a:endParaRPr lang="en-US" sz="1800" b="1">
                <a:solidFill>
                  <a:srgbClr val="7030A0"/>
                </a:solidFill>
              </a:endParaRPr>
            </a:p>
          </p:txBody>
        </p:sp>
        <p:pic>
          <p:nvPicPr>
            <p:cNvPr id="46" name="Рисунок 3" descr="Описание: http://www.vc.kh.ua/images/stories/ryobi522hxc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6250" y="1405207"/>
              <a:ext cx="2511574" cy="2042747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 w="114300" prst="artDeco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7" name="Прямоугольник 4"/>
            <p:cNvSpPr>
              <a:spLocks noChangeArrowheads="1"/>
            </p:cNvSpPr>
            <p:nvPr/>
          </p:nvSpPr>
          <p:spPr bwMode="auto">
            <a:xfrm>
              <a:off x="6565900" y="5915025"/>
              <a:ext cx="1450288" cy="4110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sz="1800" b="1" dirty="0">
                  <a:solidFill>
                    <a:srgbClr val="7030A0"/>
                  </a:solidFill>
                </a:rPr>
                <a:t>RYOBI 520-X</a:t>
              </a:r>
              <a:endParaRPr lang="ru-RU" sz="1800" dirty="0">
                <a:solidFill>
                  <a:srgbClr val="7030A0"/>
                </a:solidFill>
              </a:endParaRPr>
            </a:p>
          </p:txBody>
        </p:sp>
        <p:pic>
          <p:nvPicPr>
            <p:cNvPr id="48" name="Рисунок 6" descr="Описание: http://www.vc.kh.ua/images/stories/gronhijbb320.jp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6166" y="4054635"/>
              <a:ext cx="2184280" cy="2038661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 w="114300" prst="artDeco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9" name="Прямоугольник 5"/>
            <p:cNvSpPr>
              <a:spLocks noChangeArrowheads="1"/>
            </p:cNvSpPr>
            <p:nvPr/>
          </p:nvSpPr>
          <p:spPr bwMode="auto">
            <a:xfrm>
              <a:off x="1198563" y="6278563"/>
              <a:ext cx="3324530" cy="4110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sz="1800" b="1" dirty="0" err="1">
                  <a:solidFill>
                    <a:srgbClr val="7030A0"/>
                  </a:solidFill>
                </a:rPr>
                <a:t>Термоб</a:t>
              </a:r>
              <a:r>
                <a:rPr lang="uk-UA" sz="1800" b="1" dirty="0">
                  <a:solidFill>
                    <a:srgbClr val="7030A0"/>
                  </a:solidFill>
                </a:rPr>
                <a:t>і</a:t>
              </a:r>
              <a:r>
                <a:rPr lang="ru-RU" sz="1800" b="1" dirty="0" err="1">
                  <a:solidFill>
                    <a:srgbClr val="7030A0"/>
                  </a:solidFill>
                </a:rPr>
                <a:t>ндер</a:t>
              </a:r>
              <a:r>
                <a:rPr lang="ru-RU" sz="1800" dirty="0">
                  <a:solidFill>
                    <a:srgbClr val="7030A0"/>
                  </a:solidFill>
                </a:rPr>
                <a:t> </a:t>
              </a:r>
              <a:r>
                <a:rPr lang="ru-RU" sz="1800" b="1" dirty="0">
                  <a:solidFill>
                    <a:srgbClr val="7030A0"/>
                  </a:solidFill>
                </a:rPr>
                <a:t>GRONHI JBB-320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6445211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29101" t="33928" r="14100" b="12280"/>
          <a:stretch/>
        </p:blipFill>
        <p:spPr>
          <a:xfrm>
            <a:off x="0" y="0"/>
            <a:ext cx="9150374" cy="6858000"/>
          </a:xfrm>
          <a:prstGeom prst="rect">
            <a:avLst/>
          </a:prstGeom>
        </p:spPr>
      </p:pic>
      <p:grpSp>
        <p:nvGrpSpPr>
          <p:cNvPr id="11" name="Группа 10"/>
          <p:cNvGrpSpPr/>
          <p:nvPr/>
        </p:nvGrpSpPr>
        <p:grpSpPr>
          <a:xfrm>
            <a:off x="0" y="6202799"/>
            <a:ext cx="1916831" cy="528812"/>
            <a:chOff x="0" y="6321552"/>
            <a:chExt cx="1916831" cy="528812"/>
          </a:xfrm>
        </p:grpSpPr>
        <p:pic>
          <p:nvPicPr>
            <p:cNvPr id="9" name="Рисунок 8"/>
            <p:cNvPicPr>
              <a:picLocks noChangeAspect="1"/>
            </p:cNvPicPr>
            <p:nvPr/>
          </p:nvPicPr>
          <p:blipFill rotWithShape="1">
            <a:blip r:embed="rId2"/>
            <a:srcRect l="39507" t="82145" r="54287" b="12755"/>
            <a:stretch/>
          </p:blipFill>
          <p:spPr>
            <a:xfrm>
              <a:off x="917087" y="6326108"/>
              <a:ext cx="999744" cy="524256"/>
            </a:xfrm>
            <a:prstGeom prst="rect">
              <a:avLst/>
            </a:prstGeom>
          </p:spPr>
        </p:pic>
        <p:pic>
          <p:nvPicPr>
            <p:cNvPr id="10" name="Рисунок 9"/>
            <p:cNvPicPr>
              <a:picLocks noChangeAspect="1"/>
            </p:cNvPicPr>
            <p:nvPr/>
          </p:nvPicPr>
          <p:blipFill rotWithShape="1">
            <a:blip r:embed="rId2"/>
            <a:srcRect l="39507" t="82145" r="54287" b="12755"/>
            <a:stretch/>
          </p:blipFill>
          <p:spPr>
            <a:xfrm>
              <a:off x="0" y="6321552"/>
              <a:ext cx="999744" cy="524256"/>
            </a:xfrm>
            <a:prstGeom prst="rect">
              <a:avLst/>
            </a:prstGeom>
          </p:spPr>
        </p:pic>
      </p:grpSp>
      <p:sp>
        <p:nvSpPr>
          <p:cNvPr id="5" name="Прямоугольник 4"/>
          <p:cNvSpPr/>
          <p:nvPr/>
        </p:nvSpPr>
        <p:spPr>
          <a:xfrm>
            <a:off x="292608" y="1601871"/>
            <a:ext cx="861974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endParaRPr lang="ru-RU" sz="1400" dirty="0">
              <a:effectLst/>
              <a:latin typeface="Trebuchet MS" panose="020B0603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65114" y="105551"/>
            <a:ext cx="5427907" cy="715089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uk-UA" sz="1000" dirty="0" smtClean="0">
              <a:latin typeface="Trebuchet MS" panose="020B0603020202020204" pitchFamily="34" charset="0"/>
            </a:endParaRPr>
          </a:p>
          <a:p>
            <a:pPr algn="ctr"/>
            <a:r>
              <a:rPr lang="uk-UA" sz="1600" b="1" dirty="0" smtClean="0">
                <a:latin typeface="Trebuchet MS" panose="020B0603020202020204" pitchFamily="34" charset="0"/>
              </a:rPr>
              <a:t>ПП «ЮНІСОФТ»</a:t>
            </a:r>
          </a:p>
          <a:p>
            <a:pPr algn="ctr"/>
            <a:endParaRPr lang="ru-RU" sz="1000" dirty="0">
              <a:latin typeface="Trebuchet MS" panose="020B0603020202020204" pitchFamily="34" charset="0"/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574422" y="1033153"/>
            <a:ext cx="8082690" cy="5446099"/>
            <a:chOff x="467544" y="188913"/>
            <a:chExt cx="8506594" cy="6314090"/>
          </a:xfrm>
        </p:grpSpPr>
        <p:pic>
          <p:nvPicPr>
            <p:cNvPr id="12" name="Picture 3" descr="E:\Львов-2013\Юнисофт-торнадо[17-49-25]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826"/>
            <a:stretch/>
          </p:blipFill>
          <p:spPr bwMode="auto">
            <a:xfrm>
              <a:off x="4572000" y="1329940"/>
              <a:ext cx="4191348" cy="3669786"/>
            </a:xfrm>
            <a:prstGeom prst="rect">
              <a:avLst/>
            </a:prstGeom>
            <a:noFill/>
            <a:scene3d>
              <a:camera prst="perspectiveHeroicExtremeLeftFacing"/>
              <a:lightRig rig="threePt" dir="t"/>
            </a:scene3d>
            <a:sp3d>
              <a:bevelT w="114300" prst="artDeco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6" descr="E:\Львов-2013\Юнисофт-торнадо[17-49-04].JP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7475"/>
            <a:stretch/>
          </p:blipFill>
          <p:spPr bwMode="auto">
            <a:xfrm>
              <a:off x="827584" y="2636912"/>
              <a:ext cx="5215022" cy="3382531"/>
            </a:xfrm>
            <a:prstGeom prst="rect">
              <a:avLst/>
            </a:prstGeom>
            <a:noFill/>
            <a:scene3d>
              <a:camera prst="perspectiveContrastingRightFacing"/>
              <a:lightRig rig="threePt" dir="t"/>
            </a:scene3d>
            <a:sp3d>
              <a:bevelT w="114300" prst="artDeco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5" descr="E:\Львов-2013\Юнисофт-торнадо[17-47-54].JP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989" b="16945"/>
            <a:stretch/>
          </p:blipFill>
          <p:spPr bwMode="auto">
            <a:xfrm>
              <a:off x="467544" y="332945"/>
              <a:ext cx="5023143" cy="2833353"/>
            </a:xfrm>
            <a:prstGeom prst="rect">
              <a:avLst/>
            </a:prstGeom>
            <a:noFill/>
            <a:scene3d>
              <a:camera prst="perspectiveHeroicExtremeRightFacing"/>
              <a:lightRig rig="threePt" dir="t"/>
            </a:scene3d>
            <a:sp3d>
              <a:bevelT w="114300" prst="artDeco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4" descr="E:\Львов-2013\Юнисофт-торнадо[17-48-17].JP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8854"/>
            <a:stretch/>
          </p:blipFill>
          <p:spPr bwMode="auto">
            <a:xfrm>
              <a:off x="3131840" y="3933056"/>
              <a:ext cx="4558506" cy="2569947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w="114300" prst="artDeco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2" descr="E:\Львов-2013\Logo_unisoft(1).jp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08400" y="188913"/>
              <a:ext cx="5265738" cy="976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72010756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Группа 11"/>
          <p:cNvGrpSpPr/>
          <p:nvPr/>
        </p:nvGrpSpPr>
        <p:grpSpPr>
          <a:xfrm>
            <a:off x="-12470" y="0"/>
            <a:ext cx="9190137" cy="6858000"/>
            <a:chOff x="-12192" y="0"/>
            <a:chExt cx="9190137" cy="6858000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 rotWithShape="1">
            <a:blip r:embed="rId2"/>
            <a:srcRect l="29101" t="20999" r="14100" b="12280"/>
            <a:stretch/>
          </p:blipFill>
          <p:spPr>
            <a:xfrm>
              <a:off x="27571" y="0"/>
              <a:ext cx="9150374" cy="6858000"/>
            </a:xfrm>
            <a:prstGeom prst="rect">
              <a:avLst/>
            </a:prstGeom>
          </p:spPr>
        </p:pic>
        <p:grpSp>
          <p:nvGrpSpPr>
            <p:cNvPr id="11" name="Группа 10"/>
            <p:cNvGrpSpPr/>
            <p:nvPr/>
          </p:nvGrpSpPr>
          <p:grpSpPr>
            <a:xfrm>
              <a:off x="-12192" y="6321552"/>
              <a:ext cx="1916831" cy="528812"/>
              <a:chOff x="0" y="6321552"/>
              <a:chExt cx="1916831" cy="528812"/>
            </a:xfrm>
          </p:grpSpPr>
          <p:pic>
            <p:nvPicPr>
              <p:cNvPr id="9" name="Рисунок 8"/>
              <p:cNvPicPr>
                <a:picLocks noChangeAspect="1"/>
              </p:cNvPicPr>
              <p:nvPr/>
            </p:nvPicPr>
            <p:blipFill rotWithShape="1">
              <a:blip r:embed="rId2"/>
              <a:srcRect l="39507" t="82145" r="54287" b="12755"/>
              <a:stretch/>
            </p:blipFill>
            <p:spPr>
              <a:xfrm>
                <a:off x="917087" y="6326108"/>
                <a:ext cx="999744" cy="524256"/>
              </a:xfrm>
              <a:prstGeom prst="rect">
                <a:avLst/>
              </a:prstGeom>
            </p:spPr>
          </p:pic>
          <p:pic>
            <p:nvPicPr>
              <p:cNvPr id="10" name="Рисунок 9"/>
              <p:cNvPicPr>
                <a:picLocks noChangeAspect="1"/>
              </p:cNvPicPr>
              <p:nvPr/>
            </p:nvPicPr>
            <p:blipFill rotWithShape="1">
              <a:blip r:embed="rId2"/>
              <a:srcRect l="39507" t="82145" r="54287" b="12755"/>
              <a:stretch/>
            </p:blipFill>
            <p:spPr>
              <a:xfrm>
                <a:off x="0" y="6321552"/>
                <a:ext cx="999744" cy="524256"/>
              </a:xfrm>
              <a:prstGeom prst="rect">
                <a:avLst/>
              </a:prstGeom>
            </p:spPr>
          </p:pic>
        </p:grpSp>
      </p:grpSp>
      <p:sp>
        <p:nvSpPr>
          <p:cNvPr id="5" name="Прямоугольник 4"/>
          <p:cNvSpPr/>
          <p:nvPr/>
        </p:nvSpPr>
        <p:spPr>
          <a:xfrm>
            <a:off x="292608" y="1601871"/>
            <a:ext cx="861974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endParaRPr lang="ru-RU" sz="1400" dirty="0">
              <a:effectLst/>
              <a:latin typeface="Trebuchet MS" panose="020B0603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87274" y="1963607"/>
            <a:ext cx="7399080" cy="1277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0680" algn="just">
              <a:lnSpc>
                <a:spcPct val="107000"/>
              </a:lnSpc>
              <a:spcAft>
                <a:spcPts val="800"/>
              </a:spcAft>
            </a:pPr>
            <a:r>
              <a:rPr lang="uk-UA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Обов’язок </a:t>
            </a:r>
            <a:r>
              <a:rPr lang="uk-UA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керівника – створити </a:t>
            </a:r>
            <a:r>
              <a:rPr lang="uk-UA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умови, де кожен учасник освітнього процесу, тобто і педагог, і учень, мали </a:t>
            </a:r>
            <a:r>
              <a:rPr lang="uk-UA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 можливість </a:t>
            </a:r>
            <a:r>
              <a:rPr lang="uk-UA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 самореалізації, досягнення мети.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077" y="3574501"/>
            <a:ext cx="3176802" cy="2950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543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29101" t="33928" r="14100" b="12280"/>
          <a:stretch/>
        </p:blipFill>
        <p:spPr>
          <a:xfrm>
            <a:off x="0" y="0"/>
            <a:ext cx="9150374" cy="6858000"/>
          </a:xfrm>
          <a:prstGeom prst="rect">
            <a:avLst/>
          </a:prstGeom>
        </p:spPr>
      </p:pic>
      <p:grpSp>
        <p:nvGrpSpPr>
          <p:cNvPr id="11" name="Группа 10"/>
          <p:cNvGrpSpPr/>
          <p:nvPr/>
        </p:nvGrpSpPr>
        <p:grpSpPr>
          <a:xfrm>
            <a:off x="0" y="6202799"/>
            <a:ext cx="1916831" cy="528812"/>
            <a:chOff x="0" y="6321552"/>
            <a:chExt cx="1916831" cy="528812"/>
          </a:xfrm>
        </p:grpSpPr>
        <p:pic>
          <p:nvPicPr>
            <p:cNvPr id="9" name="Рисунок 8"/>
            <p:cNvPicPr>
              <a:picLocks noChangeAspect="1"/>
            </p:cNvPicPr>
            <p:nvPr/>
          </p:nvPicPr>
          <p:blipFill rotWithShape="1">
            <a:blip r:embed="rId2"/>
            <a:srcRect l="39507" t="82145" r="54287" b="12755"/>
            <a:stretch/>
          </p:blipFill>
          <p:spPr>
            <a:xfrm>
              <a:off x="917087" y="6326108"/>
              <a:ext cx="999744" cy="524256"/>
            </a:xfrm>
            <a:prstGeom prst="rect">
              <a:avLst/>
            </a:prstGeom>
          </p:spPr>
        </p:pic>
        <p:pic>
          <p:nvPicPr>
            <p:cNvPr id="10" name="Рисунок 9"/>
            <p:cNvPicPr>
              <a:picLocks noChangeAspect="1"/>
            </p:cNvPicPr>
            <p:nvPr/>
          </p:nvPicPr>
          <p:blipFill rotWithShape="1">
            <a:blip r:embed="rId2"/>
            <a:srcRect l="39507" t="82145" r="54287" b="12755"/>
            <a:stretch/>
          </p:blipFill>
          <p:spPr>
            <a:xfrm>
              <a:off x="0" y="6321552"/>
              <a:ext cx="999744" cy="524256"/>
            </a:xfrm>
            <a:prstGeom prst="rect">
              <a:avLst/>
            </a:prstGeom>
          </p:spPr>
        </p:pic>
      </p:grpSp>
      <p:sp>
        <p:nvSpPr>
          <p:cNvPr id="5" name="Прямоугольник 4"/>
          <p:cNvSpPr/>
          <p:nvPr/>
        </p:nvSpPr>
        <p:spPr>
          <a:xfrm>
            <a:off x="292608" y="1601871"/>
            <a:ext cx="861974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endParaRPr lang="ru-RU" sz="1400" dirty="0">
              <a:effectLst/>
              <a:latin typeface="Trebuchet MS" panose="020B0603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8" name="Группа 17"/>
          <p:cNvGrpSpPr/>
          <p:nvPr/>
        </p:nvGrpSpPr>
        <p:grpSpPr>
          <a:xfrm>
            <a:off x="499872" y="1141277"/>
            <a:ext cx="7635834" cy="5242053"/>
            <a:chOff x="0" y="193879"/>
            <a:chExt cx="8820472" cy="6259457"/>
          </a:xfrm>
        </p:grpSpPr>
        <p:pic>
          <p:nvPicPr>
            <p:cNvPr id="20" name="Picture 5" descr="E:\Львов-2013\Книжные фабрики\фактор друк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1640" y="1556544"/>
              <a:ext cx="6104905" cy="4036466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w="114300" prst="artDeco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Рисунок 20" descr="http://www.globus-book.com/stat/Image/fabrika-vxod.jpg"/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24128" y="221636"/>
              <a:ext cx="3096344" cy="2847324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</p:pic>
        <p:pic>
          <p:nvPicPr>
            <p:cNvPr id="22" name="Рисунок 21" descr="http://www.globus-book.com/stat/Image/PE-312.jpg"/>
            <p:cNvPicPr/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1640" y="3717032"/>
              <a:ext cx="3600400" cy="2736304"/>
            </a:xfrm>
            <a:prstGeom prst="rect">
              <a:avLst/>
            </a:prstGeom>
            <a:noFill/>
            <a:ln>
              <a:noFill/>
            </a:ln>
            <a:scene3d>
              <a:camera prst="perspectiveContrastingRightFacing"/>
              <a:lightRig rig="threePt" dir="t"/>
            </a:scene3d>
            <a:sp3d>
              <a:bevelT w="114300" prst="artDeco"/>
            </a:sp3d>
          </p:spPr>
        </p:pic>
        <p:pic>
          <p:nvPicPr>
            <p:cNvPr id="23" name="Picture 3" descr="E:\Львов-2013\Книжные фабрики\Глобус 2.bmp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93879"/>
              <a:ext cx="4902066" cy="3268044"/>
            </a:xfrm>
            <a:prstGeom prst="rect">
              <a:avLst/>
            </a:prstGeom>
            <a:noFill/>
            <a:scene3d>
              <a:camera prst="perspectiveContrastingRightFacing"/>
              <a:lightRig rig="threePt" dir="t"/>
            </a:scene3d>
            <a:sp3d>
              <a:bevelT w="114300" prst="artDeco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4" descr="E:\Львов-2013\Книжные фабрики\Глобус3.jp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6016" y="3424250"/>
              <a:ext cx="3903960" cy="2930486"/>
            </a:xfrm>
            <a:prstGeom prst="rect">
              <a:avLst/>
            </a:prstGeom>
            <a:noFill/>
            <a:scene3d>
              <a:camera prst="perspectiveHeroicExtremeLeftFacing"/>
              <a:lightRig rig="threePt" dir="t"/>
            </a:scene3d>
            <a:sp3d>
              <a:bevelT w="114300" prst="artDeco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6" name="TextBox 25"/>
          <p:cNvSpPr txBox="1"/>
          <p:nvPr/>
        </p:nvSpPr>
        <p:spPr>
          <a:xfrm>
            <a:off x="2165114" y="105551"/>
            <a:ext cx="5427907" cy="715089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uk-UA" sz="1000" dirty="0" smtClean="0">
              <a:latin typeface="Trebuchet MS" panose="020B0603020202020204" pitchFamily="34" charset="0"/>
            </a:endParaRPr>
          </a:p>
          <a:p>
            <a:pPr algn="ctr"/>
            <a:r>
              <a:rPr lang="uk-UA" sz="1600" b="1" dirty="0" smtClean="0">
                <a:latin typeface="Trebuchet MS" panose="020B0603020202020204" pitchFamily="34" charset="0"/>
              </a:rPr>
              <a:t>ПАТ «ХАРКІВСЬКА КНИЖКОВА ФАБРИКА «ГЛОБУС»</a:t>
            </a:r>
          </a:p>
          <a:p>
            <a:pPr algn="ctr"/>
            <a:endParaRPr lang="ru-RU" sz="1000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192545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29101" t="33928" r="14100" b="12280"/>
          <a:stretch/>
        </p:blipFill>
        <p:spPr>
          <a:xfrm>
            <a:off x="0" y="0"/>
            <a:ext cx="9150374" cy="6858000"/>
          </a:xfrm>
          <a:prstGeom prst="rect">
            <a:avLst/>
          </a:prstGeom>
        </p:spPr>
      </p:pic>
      <p:grpSp>
        <p:nvGrpSpPr>
          <p:cNvPr id="11" name="Группа 10"/>
          <p:cNvGrpSpPr/>
          <p:nvPr/>
        </p:nvGrpSpPr>
        <p:grpSpPr>
          <a:xfrm>
            <a:off x="0" y="6202799"/>
            <a:ext cx="1916831" cy="528812"/>
            <a:chOff x="0" y="6321552"/>
            <a:chExt cx="1916831" cy="528812"/>
          </a:xfrm>
        </p:grpSpPr>
        <p:pic>
          <p:nvPicPr>
            <p:cNvPr id="9" name="Рисунок 8"/>
            <p:cNvPicPr>
              <a:picLocks noChangeAspect="1"/>
            </p:cNvPicPr>
            <p:nvPr/>
          </p:nvPicPr>
          <p:blipFill rotWithShape="1">
            <a:blip r:embed="rId2"/>
            <a:srcRect l="39507" t="82145" r="54287" b="12755"/>
            <a:stretch/>
          </p:blipFill>
          <p:spPr>
            <a:xfrm>
              <a:off x="917087" y="6326108"/>
              <a:ext cx="999744" cy="524256"/>
            </a:xfrm>
            <a:prstGeom prst="rect">
              <a:avLst/>
            </a:prstGeom>
          </p:spPr>
        </p:pic>
        <p:pic>
          <p:nvPicPr>
            <p:cNvPr id="10" name="Рисунок 9"/>
            <p:cNvPicPr>
              <a:picLocks noChangeAspect="1"/>
            </p:cNvPicPr>
            <p:nvPr/>
          </p:nvPicPr>
          <p:blipFill rotWithShape="1">
            <a:blip r:embed="rId2"/>
            <a:srcRect l="39507" t="82145" r="54287" b="12755"/>
            <a:stretch/>
          </p:blipFill>
          <p:spPr>
            <a:xfrm>
              <a:off x="0" y="6321552"/>
              <a:ext cx="999744" cy="524256"/>
            </a:xfrm>
            <a:prstGeom prst="rect">
              <a:avLst/>
            </a:prstGeom>
          </p:spPr>
        </p:pic>
      </p:grpSp>
      <p:sp>
        <p:nvSpPr>
          <p:cNvPr id="5" name="Прямоугольник 4"/>
          <p:cNvSpPr/>
          <p:nvPr/>
        </p:nvSpPr>
        <p:spPr>
          <a:xfrm>
            <a:off x="292608" y="1601871"/>
            <a:ext cx="861974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endParaRPr lang="ru-RU" sz="1400" dirty="0">
              <a:effectLst/>
              <a:latin typeface="Trebuchet MS" panose="020B0603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165114" y="105551"/>
            <a:ext cx="5427907" cy="715089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uk-UA" sz="1000" dirty="0" smtClean="0">
              <a:latin typeface="Trebuchet MS" panose="020B0603020202020204" pitchFamily="34" charset="0"/>
            </a:endParaRPr>
          </a:p>
          <a:p>
            <a:pPr algn="ctr"/>
            <a:r>
              <a:rPr lang="uk-UA" sz="1600" b="1" dirty="0" smtClean="0">
                <a:latin typeface="Trebuchet MS" panose="020B0603020202020204" pitchFamily="34" charset="0"/>
              </a:rPr>
              <a:t>КНИЖКОВА ФАБРИКА ІМ. ФРУНЗЕ</a:t>
            </a:r>
          </a:p>
          <a:p>
            <a:pPr algn="ctr"/>
            <a:endParaRPr lang="ru-RU" sz="1000" dirty="0">
              <a:latin typeface="Trebuchet MS" panose="020B0603020202020204" pitchFamily="34" charset="0"/>
            </a:endParaRPr>
          </a:p>
        </p:txBody>
      </p:sp>
      <p:grpSp>
        <p:nvGrpSpPr>
          <p:cNvPr id="16" name="Группа 15"/>
          <p:cNvGrpSpPr/>
          <p:nvPr/>
        </p:nvGrpSpPr>
        <p:grpSpPr>
          <a:xfrm>
            <a:off x="396240" y="1116281"/>
            <a:ext cx="8412480" cy="4955573"/>
            <a:chOff x="226869" y="1525825"/>
            <a:chExt cx="8911343" cy="4901222"/>
          </a:xfrm>
        </p:grpSpPr>
        <p:pic>
          <p:nvPicPr>
            <p:cNvPr id="17" name="Picture 7" descr="E:\Львов-2013\типография на Бажанова\буклет3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29865" y="4323705"/>
              <a:ext cx="4084269" cy="2103342"/>
            </a:xfrm>
            <a:prstGeom prst="rect">
              <a:avLst/>
            </a:prstGeom>
            <a:noFill/>
            <a:scene3d>
              <a:camera prst="perspectiveHeroicExtremeLeftFacing"/>
              <a:lightRig rig="threePt" dir="t"/>
            </a:scene3d>
            <a:sp3d>
              <a:bevelT w="114300" prst="artDeco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5" descr="E:\Львов-2013\типография на Бажанова\буклет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6869" y="3456974"/>
              <a:ext cx="4952868" cy="2433700"/>
            </a:xfrm>
            <a:prstGeom prst="rect">
              <a:avLst/>
            </a:prstGeom>
            <a:noFill/>
            <a:scene3d>
              <a:camera prst="perspectiveContrastingRightFacing"/>
              <a:lightRig rig="threePt" dir="t"/>
            </a:scene3d>
            <a:sp3d>
              <a:bevelT w="114300" prst="artDeco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6" descr="E:\Львов-2013\типография на Бажанова\папка.jp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57" t="6298" r="3454" b="3545"/>
            <a:stretch/>
          </p:blipFill>
          <p:spPr bwMode="auto">
            <a:xfrm>
              <a:off x="6258534" y="2271303"/>
              <a:ext cx="2879678" cy="4080681"/>
            </a:xfrm>
            <a:prstGeom prst="rect">
              <a:avLst/>
            </a:prstGeom>
            <a:noFill/>
            <a:scene3d>
              <a:camera prst="perspectiveContrastingLeftFacing"/>
              <a:lightRig rig="threePt" dir="t"/>
            </a:scene3d>
            <a:sp3d>
              <a:bevelT w="114300" prst="artDeco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4" descr="E:\Львов-2013\типография на Бажанова\брошюра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1680" y="1525825"/>
              <a:ext cx="5278073" cy="2808312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w="114300" prst="artDeco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06086367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29101" t="33928" r="14100" b="12280"/>
          <a:stretch/>
        </p:blipFill>
        <p:spPr>
          <a:xfrm>
            <a:off x="0" y="0"/>
            <a:ext cx="9150374" cy="6858000"/>
          </a:xfrm>
          <a:prstGeom prst="rect">
            <a:avLst/>
          </a:prstGeom>
        </p:spPr>
      </p:pic>
      <p:grpSp>
        <p:nvGrpSpPr>
          <p:cNvPr id="11" name="Группа 10"/>
          <p:cNvGrpSpPr/>
          <p:nvPr/>
        </p:nvGrpSpPr>
        <p:grpSpPr>
          <a:xfrm>
            <a:off x="0" y="6202799"/>
            <a:ext cx="1916831" cy="528812"/>
            <a:chOff x="0" y="6321552"/>
            <a:chExt cx="1916831" cy="528812"/>
          </a:xfrm>
        </p:grpSpPr>
        <p:pic>
          <p:nvPicPr>
            <p:cNvPr id="9" name="Рисунок 8"/>
            <p:cNvPicPr>
              <a:picLocks noChangeAspect="1"/>
            </p:cNvPicPr>
            <p:nvPr/>
          </p:nvPicPr>
          <p:blipFill rotWithShape="1">
            <a:blip r:embed="rId2"/>
            <a:srcRect l="39507" t="82145" r="54287" b="12755"/>
            <a:stretch/>
          </p:blipFill>
          <p:spPr>
            <a:xfrm>
              <a:off x="917087" y="6326108"/>
              <a:ext cx="999744" cy="524256"/>
            </a:xfrm>
            <a:prstGeom prst="rect">
              <a:avLst/>
            </a:prstGeom>
          </p:spPr>
        </p:pic>
        <p:pic>
          <p:nvPicPr>
            <p:cNvPr id="10" name="Рисунок 9"/>
            <p:cNvPicPr>
              <a:picLocks noChangeAspect="1"/>
            </p:cNvPicPr>
            <p:nvPr/>
          </p:nvPicPr>
          <p:blipFill rotWithShape="1">
            <a:blip r:embed="rId2"/>
            <a:srcRect l="39507" t="82145" r="54287" b="12755"/>
            <a:stretch/>
          </p:blipFill>
          <p:spPr>
            <a:xfrm>
              <a:off x="0" y="6321552"/>
              <a:ext cx="999744" cy="524256"/>
            </a:xfrm>
            <a:prstGeom prst="rect">
              <a:avLst/>
            </a:prstGeom>
          </p:spPr>
        </p:pic>
      </p:grpSp>
      <p:sp>
        <p:nvSpPr>
          <p:cNvPr id="5" name="Прямоугольник 4"/>
          <p:cNvSpPr/>
          <p:nvPr/>
        </p:nvSpPr>
        <p:spPr>
          <a:xfrm>
            <a:off x="292608" y="1601871"/>
            <a:ext cx="861974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endParaRPr lang="ru-RU" sz="1400" dirty="0">
              <a:effectLst/>
              <a:latin typeface="Trebuchet MS" panose="020B0603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629336" y="1290171"/>
            <a:ext cx="7891701" cy="4908072"/>
            <a:chOff x="467544" y="374547"/>
            <a:chExt cx="8246272" cy="6213098"/>
          </a:xfrm>
        </p:grpSpPr>
        <p:pic>
          <p:nvPicPr>
            <p:cNvPr id="8" name="Picture 6" descr="E:\Львов-2013\фотокнига Импресс\_DSC1744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544" y="374547"/>
              <a:ext cx="4736718" cy="3151888"/>
            </a:xfrm>
            <a:prstGeom prst="rect">
              <a:avLst/>
            </a:prstGeom>
            <a:noFill/>
            <a:scene3d>
              <a:camera prst="perspectiveContrastingRightFacing"/>
              <a:lightRig rig="threePt" dir="t"/>
            </a:scene3d>
            <a:sp3d>
              <a:bevelT w="114300" prst="artDeco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7" descr="E:\Львов-2013\фотокнига Импресс\_DSC1750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5976" y="3344548"/>
              <a:ext cx="4357840" cy="2892764"/>
            </a:xfrm>
            <a:prstGeom prst="rect">
              <a:avLst/>
            </a:prstGeom>
            <a:noFill/>
            <a:scene3d>
              <a:camera prst="perspectiveHeroicExtremeLeftFacing"/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8" descr="E:\Львов-2013\фотокнига Импресс\_DSC1748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0386" y="4239798"/>
              <a:ext cx="3528392" cy="2347847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w="114300" prst="artDeco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9" descr="E:\Львов-2013\фотокнига Импресс\_DSC1749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28988" y="2276475"/>
              <a:ext cx="2960687" cy="1970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5" name="TextBox 14"/>
          <p:cNvSpPr txBox="1"/>
          <p:nvPr/>
        </p:nvSpPr>
        <p:spPr>
          <a:xfrm>
            <a:off x="2165114" y="105551"/>
            <a:ext cx="5427907" cy="715089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uk-UA" sz="1000" dirty="0" smtClean="0">
              <a:latin typeface="Trebuchet MS" panose="020B0603020202020204" pitchFamily="34" charset="0"/>
            </a:endParaRPr>
          </a:p>
          <a:p>
            <a:pPr algn="ctr"/>
            <a:r>
              <a:rPr lang="uk-UA" sz="1600" b="1" dirty="0" smtClean="0">
                <a:latin typeface="Trebuchet MS" panose="020B0603020202020204" pitchFamily="34" charset="0"/>
              </a:rPr>
              <a:t>ВИДАВНИЧО-КОМЕРЦІЙНА ФІРМА «ГРИФ»</a:t>
            </a:r>
          </a:p>
          <a:p>
            <a:pPr algn="ctr"/>
            <a:endParaRPr lang="ru-RU" sz="1000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506426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29101" t="33928" r="14100" b="12280"/>
          <a:stretch/>
        </p:blipFill>
        <p:spPr>
          <a:xfrm>
            <a:off x="0" y="0"/>
            <a:ext cx="9150374" cy="6858000"/>
          </a:xfrm>
          <a:prstGeom prst="rect">
            <a:avLst/>
          </a:prstGeom>
        </p:spPr>
      </p:pic>
      <p:grpSp>
        <p:nvGrpSpPr>
          <p:cNvPr id="11" name="Группа 10"/>
          <p:cNvGrpSpPr/>
          <p:nvPr/>
        </p:nvGrpSpPr>
        <p:grpSpPr>
          <a:xfrm>
            <a:off x="0" y="6202799"/>
            <a:ext cx="1916831" cy="528812"/>
            <a:chOff x="0" y="6321552"/>
            <a:chExt cx="1916831" cy="528812"/>
          </a:xfrm>
        </p:grpSpPr>
        <p:pic>
          <p:nvPicPr>
            <p:cNvPr id="9" name="Рисунок 8"/>
            <p:cNvPicPr>
              <a:picLocks noChangeAspect="1"/>
            </p:cNvPicPr>
            <p:nvPr/>
          </p:nvPicPr>
          <p:blipFill rotWithShape="1">
            <a:blip r:embed="rId2"/>
            <a:srcRect l="39507" t="82145" r="54287" b="12755"/>
            <a:stretch/>
          </p:blipFill>
          <p:spPr>
            <a:xfrm>
              <a:off x="917087" y="6326108"/>
              <a:ext cx="999744" cy="524256"/>
            </a:xfrm>
            <a:prstGeom prst="rect">
              <a:avLst/>
            </a:prstGeom>
          </p:spPr>
        </p:pic>
        <p:pic>
          <p:nvPicPr>
            <p:cNvPr id="10" name="Рисунок 9"/>
            <p:cNvPicPr>
              <a:picLocks noChangeAspect="1"/>
            </p:cNvPicPr>
            <p:nvPr/>
          </p:nvPicPr>
          <p:blipFill rotWithShape="1">
            <a:blip r:embed="rId2"/>
            <a:srcRect l="39507" t="82145" r="54287" b="12755"/>
            <a:stretch/>
          </p:blipFill>
          <p:spPr>
            <a:xfrm>
              <a:off x="0" y="6321552"/>
              <a:ext cx="999744" cy="524256"/>
            </a:xfrm>
            <a:prstGeom prst="rect">
              <a:avLst/>
            </a:prstGeom>
          </p:spPr>
        </p:pic>
      </p:grpSp>
      <p:sp>
        <p:nvSpPr>
          <p:cNvPr id="5" name="Прямоугольник 4"/>
          <p:cNvSpPr/>
          <p:nvPr/>
        </p:nvSpPr>
        <p:spPr>
          <a:xfrm>
            <a:off x="292608" y="1601871"/>
            <a:ext cx="861974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endParaRPr lang="ru-RU" sz="1400" dirty="0">
              <a:effectLst/>
              <a:latin typeface="Trebuchet MS" panose="020B0603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65114" y="105551"/>
            <a:ext cx="5427907" cy="715089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uk-UA" sz="1000" dirty="0" smtClean="0">
              <a:latin typeface="Trebuchet MS" panose="020B0603020202020204" pitchFamily="34" charset="0"/>
            </a:endParaRPr>
          </a:p>
          <a:p>
            <a:pPr algn="ctr"/>
            <a:r>
              <a:rPr lang="uk-UA" sz="1600" b="1" dirty="0" smtClean="0">
                <a:latin typeface="Trebuchet MS" panose="020B0603020202020204" pitchFamily="34" charset="0"/>
              </a:rPr>
              <a:t>ТОВ «УНІПАК»</a:t>
            </a:r>
          </a:p>
          <a:p>
            <a:pPr algn="ctr"/>
            <a:endParaRPr lang="ru-RU" sz="1000" dirty="0">
              <a:latin typeface="Trebuchet MS" panose="020B0603020202020204" pitchFamily="34" charset="0"/>
            </a:endParaRPr>
          </a:p>
        </p:txBody>
      </p:sp>
      <p:pic>
        <p:nvPicPr>
          <p:cNvPr id="13" name="Picture 5" descr="E:\Львов-2013\ТИПОГРАФИИ\«Фактор-Друк»\Faltsovka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7343" y="1172997"/>
            <a:ext cx="3711724" cy="249902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E:\Львов-2013\ТИПОГРАФИИ\«Фактор-Друк»\Man200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18752">
            <a:off x="535962" y="3747302"/>
            <a:ext cx="4706482" cy="246475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3421" y="3603716"/>
            <a:ext cx="3562597" cy="267194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Left"/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2" name="Picture 3" descr="E:\Львов-2013\ТИПОГРАФИИ\«Фактор-Друк»\CTP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5113" y="1122429"/>
            <a:ext cx="3786831" cy="254959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Front"/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40936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29101" t="33928" r="14100" b="12280"/>
          <a:stretch/>
        </p:blipFill>
        <p:spPr>
          <a:xfrm>
            <a:off x="0" y="0"/>
            <a:ext cx="9150374" cy="6858000"/>
          </a:xfrm>
          <a:prstGeom prst="rect">
            <a:avLst/>
          </a:prstGeom>
        </p:spPr>
      </p:pic>
      <p:grpSp>
        <p:nvGrpSpPr>
          <p:cNvPr id="11" name="Группа 10"/>
          <p:cNvGrpSpPr/>
          <p:nvPr/>
        </p:nvGrpSpPr>
        <p:grpSpPr>
          <a:xfrm>
            <a:off x="0" y="6202799"/>
            <a:ext cx="1916831" cy="528812"/>
            <a:chOff x="0" y="6321552"/>
            <a:chExt cx="1916831" cy="528812"/>
          </a:xfrm>
        </p:grpSpPr>
        <p:pic>
          <p:nvPicPr>
            <p:cNvPr id="9" name="Рисунок 8"/>
            <p:cNvPicPr>
              <a:picLocks noChangeAspect="1"/>
            </p:cNvPicPr>
            <p:nvPr/>
          </p:nvPicPr>
          <p:blipFill rotWithShape="1">
            <a:blip r:embed="rId2"/>
            <a:srcRect l="39507" t="82145" r="54287" b="12755"/>
            <a:stretch/>
          </p:blipFill>
          <p:spPr>
            <a:xfrm>
              <a:off x="917087" y="6326108"/>
              <a:ext cx="999744" cy="524256"/>
            </a:xfrm>
            <a:prstGeom prst="rect">
              <a:avLst/>
            </a:prstGeom>
          </p:spPr>
        </p:pic>
        <p:pic>
          <p:nvPicPr>
            <p:cNvPr id="10" name="Рисунок 9"/>
            <p:cNvPicPr>
              <a:picLocks noChangeAspect="1"/>
            </p:cNvPicPr>
            <p:nvPr/>
          </p:nvPicPr>
          <p:blipFill rotWithShape="1">
            <a:blip r:embed="rId2"/>
            <a:srcRect l="39507" t="82145" r="54287" b="12755"/>
            <a:stretch/>
          </p:blipFill>
          <p:spPr>
            <a:xfrm>
              <a:off x="0" y="6321552"/>
              <a:ext cx="999744" cy="524256"/>
            </a:xfrm>
            <a:prstGeom prst="rect">
              <a:avLst/>
            </a:prstGeom>
          </p:spPr>
        </p:pic>
      </p:grpSp>
      <p:sp>
        <p:nvSpPr>
          <p:cNvPr id="5" name="Прямоугольник 4"/>
          <p:cNvSpPr/>
          <p:nvPr/>
        </p:nvSpPr>
        <p:spPr>
          <a:xfrm>
            <a:off x="292608" y="1601871"/>
            <a:ext cx="861974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endParaRPr lang="ru-RU" sz="1400" dirty="0">
              <a:effectLst/>
              <a:latin typeface="Trebuchet MS" panose="020B0603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145988" y="440384"/>
            <a:ext cx="70993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0680" algn="just"/>
            <a:r>
              <a:rPr lang="uk-UA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Громадське виховання – це формування </a:t>
            </a:r>
            <a:r>
              <a:rPr lang="uk-UA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громадянськості </a:t>
            </a:r>
            <a:r>
              <a:rPr lang="uk-UA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як інтегративної якості особистості, що дозволяє людині відчувати себе юридично, соціально, духовно і політично дієздатними.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61" r="15980"/>
          <a:stretch/>
        </p:blipFill>
        <p:spPr>
          <a:xfrm>
            <a:off x="5023099" y="4133447"/>
            <a:ext cx="3333525" cy="26021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020" y="4022511"/>
            <a:ext cx="3671147" cy="2753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4853" y="1985320"/>
            <a:ext cx="3222190" cy="21481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79" b="8257"/>
          <a:stretch/>
        </p:blipFill>
        <p:spPr>
          <a:xfrm>
            <a:off x="338418" y="1960401"/>
            <a:ext cx="4796017" cy="26351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84707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Группа 11"/>
          <p:cNvGrpSpPr/>
          <p:nvPr/>
        </p:nvGrpSpPr>
        <p:grpSpPr>
          <a:xfrm>
            <a:off x="-6374" y="0"/>
            <a:ext cx="9150374" cy="6858000"/>
            <a:chOff x="0" y="0"/>
            <a:chExt cx="9150374" cy="6858000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 rotWithShape="1">
            <a:blip r:embed="rId2"/>
            <a:srcRect l="29101" t="35826" r="14100" b="12280"/>
            <a:stretch/>
          </p:blipFill>
          <p:spPr>
            <a:xfrm>
              <a:off x="0" y="0"/>
              <a:ext cx="9150374" cy="6858000"/>
            </a:xfrm>
            <a:prstGeom prst="rect">
              <a:avLst/>
            </a:prstGeom>
          </p:spPr>
        </p:pic>
        <p:grpSp>
          <p:nvGrpSpPr>
            <p:cNvPr id="11" name="Группа 10"/>
            <p:cNvGrpSpPr/>
            <p:nvPr/>
          </p:nvGrpSpPr>
          <p:grpSpPr>
            <a:xfrm>
              <a:off x="0" y="6075610"/>
              <a:ext cx="1916831" cy="782390"/>
              <a:chOff x="12192" y="6075610"/>
              <a:chExt cx="1916831" cy="782390"/>
            </a:xfrm>
          </p:grpSpPr>
          <p:pic>
            <p:nvPicPr>
              <p:cNvPr id="9" name="Рисунок 8"/>
              <p:cNvPicPr>
                <a:picLocks noChangeAspect="1"/>
              </p:cNvPicPr>
              <p:nvPr/>
            </p:nvPicPr>
            <p:blipFill rotWithShape="1">
              <a:blip r:embed="rId2"/>
              <a:srcRect l="39507" t="82145" r="54287" b="12755"/>
              <a:stretch/>
            </p:blipFill>
            <p:spPr>
              <a:xfrm>
                <a:off x="929279" y="6080166"/>
                <a:ext cx="999744" cy="777834"/>
              </a:xfrm>
              <a:prstGeom prst="rect">
                <a:avLst/>
              </a:prstGeom>
            </p:spPr>
          </p:pic>
          <p:pic>
            <p:nvPicPr>
              <p:cNvPr id="10" name="Рисунок 9"/>
              <p:cNvPicPr>
                <a:picLocks noChangeAspect="1"/>
              </p:cNvPicPr>
              <p:nvPr/>
            </p:nvPicPr>
            <p:blipFill rotWithShape="1">
              <a:blip r:embed="rId2"/>
              <a:srcRect l="39507" t="82145" r="54287" b="12755"/>
              <a:stretch/>
            </p:blipFill>
            <p:spPr>
              <a:xfrm>
                <a:off x="12192" y="6075610"/>
                <a:ext cx="999744" cy="777834"/>
              </a:xfrm>
              <a:prstGeom prst="rect">
                <a:avLst/>
              </a:prstGeom>
            </p:spPr>
          </p:pic>
        </p:grpSp>
      </p:grpSp>
      <p:sp>
        <p:nvSpPr>
          <p:cNvPr id="5" name="Прямоугольник 4"/>
          <p:cNvSpPr/>
          <p:nvPr/>
        </p:nvSpPr>
        <p:spPr>
          <a:xfrm>
            <a:off x="292608" y="1601871"/>
            <a:ext cx="861974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endParaRPr lang="ru-RU" sz="1400" dirty="0">
              <a:effectLst/>
              <a:latin typeface="Trebuchet MS" panose="020B0603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87119" y="317594"/>
            <a:ext cx="7763387" cy="2068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107000"/>
              </a:lnSpc>
            </a:pPr>
            <a:r>
              <a:rPr lang="uk-UA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Ключове слово – це повинна. З такими якостями – це ідеальна людина. І ми, як керівники навчальних закладів, де навчаються і виховуються підлітки 15-18 років, повинні робити все, щоб ті роки, які припали на навчання учнів у наших закладах, </a:t>
            </a:r>
            <a:r>
              <a:rPr lang="uk-UA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були </a:t>
            </a:r>
            <a:r>
              <a:rPr lang="uk-UA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корисними і дієвими.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713" y="2425149"/>
            <a:ext cx="3319119" cy="24893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487" y="4438539"/>
            <a:ext cx="3135707" cy="232185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08"/>
          <a:stretch/>
        </p:blipFill>
        <p:spPr>
          <a:xfrm>
            <a:off x="5146919" y="2385789"/>
            <a:ext cx="3460376" cy="221097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8059" y="4263226"/>
            <a:ext cx="3734010" cy="24893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08835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92608" y="1601871"/>
            <a:ext cx="861974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endParaRPr lang="ru-RU" sz="1400" dirty="0">
              <a:effectLst/>
              <a:latin typeface="Trebuchet MS" panose="020B0603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/>
          <a:srcRect l="29101" t="33928" r="14100" b="12280"/>
          <a:stretch/>
        </p:blipFill>
        <p:spPr>
          <a:xfrm>
            <a:off x="0" y="0"/>
            <a:ext cx="9150374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749300" y="1859340"/>
            <a:ext cx="790905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uk-UA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Громадянська освіта – це система і процес формування соціально-політичних, правових, економічних знань. Саме на основі таких знань формуються певні погляди, духовні якості, світогляд, тощо.</a:t>
            </a:r>
            <a:endParaRPr lang="ru-RU" sz="24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85" y="4878030"/>
            <a:ext cx="3279648" cy="1678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169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92608" y="1601871"/>
            <a:ext cx="861974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endParaRPr lang="ru-RU" sz="1400" dirty="0">
              <a:effectLst/>
              <a:latin typeface="Trebuchet MS" panose="020B0603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2" descr="C:\Users\Тітан\Desktop\Віталік\472742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556"/>
            <a:ext cx="9138939" cy="6853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 rot="191948">
            <a:off x="2955234" y="2279091"/>
            <a:ext cx="3294493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5400" b="1" dirty="0" smtClean="0">
                <a:solidFill>
                  <a:srgbClr val="7030A0"/>
                </a:solidFill>
                <a:latin typeface="Trebuchet MS" panose="020B0603020202020204" pitchFamily="34" charset="0"/>
              </a:rPr>
              <a:t>Дякуємо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5400" b="1" dirty="0" smtClean="0">
                <a:solidFill>
                  <a:srgbClr val="7030A0"/>
                </a:solidFill>
                <a:latin typeface="Trebuchet MS" panose="020B0603020202020204" pitchFamily="34" charset="0"/>
              </a:rPr>
              <a:t>за </a:t>
            </a:r>
            <a:r>
              <a:rPr lang="uk-UA" sz="5400" b="1" dirty="0">
                <a:solidFill>
                  <a:srgbClr val="7030A0"/>
                </a:solidFill>
                <a:latin typeface="Trebuchet MS" panose="020B0603020202020204" pitchFamily="34" charset="0"/>
              </a:rPr>
              <a:t>увагу!</a:t>
            </a:r>
          </a:p>
        </p:txBody>
      </p:sp>
    </p:spTree>
    <p:extLst>
      <p:ext uri="{BB962C8B-B14F-4D97-AF65-F5344CB8AC3E}">
        <p14:creationId xmlns:p14="http://schemas.microsoft.com/office/powerpoint/2010/main" val="498654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8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29101" t="20999" r="14100" b="12280"/>
          <a:stretch/>
        </p:blipFill>
        <p:spPr>
          <a:xfrm>
            <a:off x="0" y="0"/>
            <a:ext cx="9150374" cy="6858000"/>
          </a:xfrm>
          <a:prstGeom prst="rect">
            <a:avLst/>
          </a:prstGeom>
        </p:spPr>
      </p:pic>
      <p:sp>
        <p:nvSpPr>
          <p:cNvPr id="8" name="Скругленный прямоугольник 7"/>
          <p:cNvSpPr/>
          <p:nvPr/>
        </p:nvSpPr>
        <p:spPr>
          <a:xfrm>
            <a:off x="5373335" y="1313313"/>
            <a:ext cx="3482397" cy="1328023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anchor="ctr" anchorCtr="0">
            <a:spAutoFit/>
          </a:bodyPr>
          <a:lstStyle/>
          <a:p>
            <a:pPr algn="ctr"/>
            <a:endParaRPr lang="uk-UA" dirty="0" smtClean="0">
              <a:effectLst/>
              <a:latin typeface="Trebuchet MS" panose="020B0603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uk-UA" dirty="0" smtClean="0">
                <a:effectLst/>
                <a:latin typeface="Trebuchet MS" panose="020B0603020202020204" pitchFamily="34" charset="0"/>
                <a:ea typeface="Times New Roman" panose="02020603050405020304" pitchFamily="18" charset="0"/>
              </a:rPr>
              <a:t>Підготовка молодших спеціалістів</a:t>
            </a:r>
          </a:p>
          <a:p>
            <a:pPr algn="ctr"/>
            <a:endParaRPr lang="uk-UA" dirty="0" smtClean="0">
              <a:effectLst/>
              <a:latin typeface="Trebuchet MS" panose="020B0603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5378556" y="4657125"/>
            <a:ext cx="3477176" cy="1021556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dirty="0" smtClean="0">
                <a:latin typeface="Trebuchet MS" panose="020B0603020202020204" pitchFamily="34" charset="0"/>
              </a:rPr>
              <a:t>Стажування</a:t>
            </a:r>
          </a:p>
          <a:p>
            <a:pPr algn="ctr"/>
            <a:r>
              <a:rPr lang="uk-UA" dirty="0" smtClean="0">
                <a:latin typeface="Trebuchet MS" panose="020B0603020202020204" pitchFamily="34" charset="0"/>
              </a:rPr>
              <a:t>Отримання кваліфікації магістра</a:t>
            </a:r>
          </a:p>
        </p:txBody>
      </p:sp>
      <p:sp>
        <p:nvSpPr>
          <p:cNvPr id="13" name="Двойная стрелка влево/вправо 12"/>
          <p:cNvSpPr/>
          <p:nvPr/>
        </p:nvSpPr>
        <p:spPr>
          <a:xfrm>
            <a:off x="3705597" y="1626613"/>
            <a:ext cx="1615703" cy="683638"/>
          </a:xfrm>
          <a:prstGeom prst="left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b="0" i="0" dirty="0">
              <a:solidFill>
                <a:schemeClr val="tx1"/>
              </a:solidFill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5232399" y="2705222"/>
            <a:ext cx="3769239" cy="1889879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500" dirty="0" err="1" smtClean="0">
                <a:latin typeface="+mj-lt"/>
                <a:cs typeface="Times New Roman" panose="02020603050405020304" pitchFamily="18" charset="0"/>
              </a:rPr>
              <a:t>Українська</a:t>
            </a:r>
            <a:r>
              <a:rPr lang="ru-RU" sz="1500" dirty="0" smtClean="0">
                <a:latin typeface="+mj-lt"/>
                <a:cs typeface="Times New Roman" panose="02020603050405020304" pitchFamily="18" charset="0"/>
              </a:rPr>
              <a:t> </a:t>
            </a:r>
            <a:r>
              <a:rPr lang="ru-RU" sz="1500" dirty="0" err="1" smtClean="0">
                <a:latin typeface="+mj-lt"/>
                <a:cs typeface="Times New Roman" panose="02020603050405020304" pitchFamily="18" charset="0"/>
              </a:rPr>
              <a:t>інженерно-педагогічна</a:t>
            </a:r>
            <a:r>
              <a:rPr lang="ru-RU" sz="1500" dirty="0" smtClean="0">
                <a:latin typeface="+mj-lt"/>
                <a:cs typeface="Times New Roman" panose="02020603050405020304" pitchFamily="18" charset="0"/>
              </a:rPr>
              <a:t> </a:t>
            </a:r>
            <a:r>
              <a:rPr lang="ru-RU" sz="1500" dirty="0" err="1" smtClean="0">
                <a:latin typeface="+mj-lt"/>
                <a:cs typeface="Times New Roman" panose="02020603050405020304" pitchFamily="18" charset="0"/>
              </a:rPr>
              <a:t>академія</a:t>
            </a:r>
            <a:endParaRPr lang="ru-RU" sz="1500" dirty="0" smtClean="0">
              <a:latin typeface="+mj-lt"/>
              <a:cs typeface="Times New Roman" panose="02020603050405020304" pitchFamily="18" charset="0"/>
            </a:endParaRPr>
          </a:p>
          <a:p>
            <a:pPr algn="ctr"/>
            <a:r>
              <a:rPr lang="ru-RU" sz="1500" dirty="0" err="1" smtClean="0">
                <a:latin typeface="+mj-lt"/>
                <a:cs typeface="Times New Roman" panose="02020603050405020304" pitchFamily="18" charset="0"/>
              </a:rPr>
              <a:t>Харківський</a:t>
            </a:r>
            <a:r>
              <a:rPr lang="ru-RU" sz="1500" dirty="0" smtClean="0">
                <a:latin typeface="+mj-lt"/>
                <a:cs typeface="Times New Roman" panose="02020603050405020304" pitchFamily="18" charset="0"/>
              </a:rPr>
              <a:t> </a:t>
            </a:r>
            <a:r>
              <a:rPr lang="ru-RU" sz="1500" dirty="0" err="1" smtClean="0">
                <a:latin typeface="+mj-lt"/>
                <a:cs typeface="Times New Roman" panose="02020603050405020304" pitchFamily="18" charset="0"/>
              </a:rPr>
              <a:t>національний</a:t>
            </a:r>
            <a:r>
              <a:rPr lang="ru-RU" sz="1500" dirty="0" smtClean="0">
                <a:latin typeface="+mj-lt"/>
                <a:cs typeface="Times New Roman" panose="02020603050405020304" pitchFamily="18" charset="0"/>
              </a:rPr>
              <a:t> </a:t>
            </a:r>
            <a:r>
              <a:rPr lang="ru-RU" sz="1500" dirty="0" err="1" smtClean="0">
                <a:latin typeface="+mj-lt"/>
                <a:cs typeface="Times New Roman" panose="02020603050405020304" pitchFamily="18" charset="0"/>
              </a:rPr>
              <a:t>університет</a:t>
            </a:r>
            <a:r>
              <a:rPr lang="ru-RU" sz="1500" dirty="0" smtClean="0">
                <a:latin typeface="+mj-lt"/>
                <a:cs typeface="Times New Roman" panose="02020603050405020304" pitchFamily="18" charset="0"/>
              </a:rPr>
              <a:t> </a:t>
            </a:r>
            <a:r>
              <a:rPr lang="ru-RU" sz="1500" dirty="0" err="1" smtClean="0">
                <a:latin typeface="+mj-lt"/>
                <a:cs typeface="Times New Roman" panose="02020603050405020304" pitchFamily="18" charset="0"/>
              </a:rPr>
              <a:t>радіоелектроніки</a:t>
            </a:r>
            <a:endParaRPr lang="ru-RU" sz="1500" dirty="0" smtClean="0">
              <a:latin typeface="+mj-lt"/>
              <a:cs typeface="Times New Roman" panose="02020603050405020304" pitchFamily="18" charset="0"/>
            </a:endParaRPr>
          </a:p>
          <a:p>
            <a:pPr algn="ctr"/>
            <a:r>
              <a:rPr lang="uk-UA" sz="1500" dirty="0" smtClean="0">
                <a:latin typeface="+mj-lt"/>
                <a:cs typeface="Times New Roman" panose="02020603050405020304" pitchFamily="18" charset="0"/>
              </a:rPr>
              <a:t>Львівська академія друкарства</a:t>
            </a:r>
          </a:p>
          <a:p>
            <a:pPr algn="ctr"/>
            <a:r>
              <a:rPr lang="uk-UA" sz="1500" dirty="0" smtClean="0">
                <a:latin typeface="+mj-lt"/>
                <a:cs typeface="Times New Roman" panose="02020603050405020304" pitchFamily="18" charset="0"/>
              </a:rPr>
              <a:t>Київський національний політехнічний університет</a:t>
            </a:r>
            <a:endParaRPr lang="ru-RU" sz="1500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71165" y="1414898"/>
            <a:ext cx="3482397" cy="1021556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endParaRPr lang="uk-UA" dirty="0" smtClean="0">
              <a:latin typeface="Trebuchet MS" panose="020B0603020202020204" pitchFamily="34" charset="0"/>
            </a:endParaRPr>
          </a:p>
          <a:p>
            <a:pPr algn="ctr"/>
            <a:r>
              <a:rPr lang="uk-UA" dirty="0" smtClean="0">
                <a:latin typeface="Trebuchet MS" panose="020B0603020202020204" pitchFamily="34" charset="0"/>
              </a:rPr>
              <a:t>Ступенева </a:t>
            </a:r>
            <a:r>
              <a:rPr lang="uk-UA" dirty="0" smtClean="0">
                <a:latin typeface="Trebuchet MS" panose="020B0603020202020204" pitchFamily="34" charset="0"/>
              </a:rPr>
              <a:t>освіта</a:t>
            </a:r>
          </a:p>
          <a:p>
            <a:pPr algn="ctr"/>
            <a:endParaRPr lang="uk-UA" dirty="0">
              <a:latin typeface="Trebuchet MS" panose="020B0603020202020204" pitchFamily="34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63011" y="3005169"/>
            <a:ext cx="3490551" cy="1021556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dirty="0" smtClean="0">
                <a:solidFill>
                  <a:srgbClr val="000000"/>
                </a:solidFill>
                <a:effectLst/>
                <a:latin typeface="Trebuchet MS" panose="020B0603020202020204" pitchFamily="34" charset="0"/>
                <a:ea typeface="Times New Roman" panose="02020603050405020304" pitchFamily="18" charset="0"/>
              </a:rPr>
              <a:t>Можливість продовжити навчання, отримання вищої освіти</a:t>
            </a:r>
            <a:endParaRPr lang="uk-UA" dirty="0" smtClean="0">
              <a:effectLst/>
              <a:latin typeface="Trebuchet MS" panose="020B0603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35360" y="4657125"/>
            <a:ext cx="3490551" cy="1021556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dirty="0" smtClean="0">
                <a:latin typeface="Trebuchet MS" panose="020B0603020202020204" pitchFamily="34" charset="0"/>
              </a:rPr>
              <a:t>Підвищення науково-методичного рівня педагогічного колективу</a:t>
            </a:r>
            <a:endParaRPr lang="ru-RU" dirty="0">
              <a:latin typeface="Trebuchet MS" panose="020B0603020202020204" pitchFamily="34" charset="0"/>
            </a:endParaRPr>
          </a:p>
        </p:txBody>
      </p:sp>
      <p:sp>
        <p:nvSpPr>
          <p:cNvPr id="14" name="Двойная стрелка влево/вправо 13"/>
          <p:cNvSpPr/>
          <p:nvPr/>
        </p:nvSpPr>
        <p:spPr>
          <a:xfrm>
            <a:off x="3705597" y="3174128"/>
            <a:ext cx="1526803" cy="683638"/>
          </a:xfrm>
          <a:prstGeom prst="left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b="0" i="0" dirty="0">
              <a:solidFill>
                <a:schemeClr val="tx1"/>
              </a:solidFill>
            </a:endParaRPr>
          </a:p>
        </p:txBody>
      </p:sp>
      <p:sp>
        <p:nvSpPr>
          <p:cNvPr id="15" name="Двойная стрелка влево/вправо 14"/>
          <p:cNvSpPr/>
          <p:nvPr/>
        </p:nvSpPr>
        <p:spPr>
          <a:xfrm>
            <a:off x="3665754" y="4789456"/>
            <a:ext cx="1655546" cy="683638"/>
          </a:xfrm>
          <a:prstGeom prst="left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b="0" i="0" dirty="0">
              <a:solidFill>
                <a:schemeClr val="tx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596679" y="613628"/>
            <a:ext cx="59570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ПІДВИЩЕННЯ ІМІДЖУ НАВЧАЛЬНОГО ЗАКЛАДУ</a:t>
            </a:r>
            <a:endParaRPr lang="ru-RU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2813597" y="5775290"/>
            <a:ext cx="3756658" cy="1021556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dirty="0" smtClean="0">
                <a:latin typeface="Trebuchet MS" panose="020B0603020202020204" pitchFamily="34" charset="0"/>
              </a:rPr>
              <a:t>Досягнення керівника: </a:t>
            </a:r>
            <a:r>
              <a:rPr lang="uk-UA" dirty="0" smtClean="0">
                <a:latin typeface="Trebuchet MS" panose="020B0603020202020204" pitchFamily="34" charset="0"/>
              </a:rPr>
              <a:t>захист дисертації і публікація монографії</a:t>
            </a:r>
          </a:p>
        </p:txBody>
      </p:sp>
    </p:spTree>
    <p:extLst>
      <p:ext uri="{BB962C8B-B14F-4D97-AF65-F5344CB8AC3E}">
        <p14:creationId xmlns:p14="http://schemas.microsoft.com/office/powerpoint/2010/main" val="2608480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29101" t="20999" r="14100" b="12280"/>
          <a:stretch/>
        </p:blipFill>
        <p:spPr>
          <a:xfrm>
            <a:off x="0" y="0"/>
            <a:ext cx="9150374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9585" y="1284926"/>
            <a:ext cx="4792743" cy="35945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27" b="17364"/>
          <a:stretch/>
        </p:blipFill>
        <p:spPr>
          <a:xfrm>
            <a:off x="418545" y="4093155"/>
            <a:ext cx="5285056" cy="21685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TextBox 4"/>
          <p:cNvSpPr txBox="1"/>
          <p:nvPr/>
        </p:nvSpPr>
        <p:spPr>
          <a:xfrm>
            <a:off x="5703601" y="4879483"/>
            <a:ext cx="30687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600" i="1" dirty="0" smtClean="0"/>
              <a:t>Публічний захист дисертації</a:t>
            </a:r>
            <a:endParaRPr lang="uk-UA" sz="1600" i="1" dirty="0"/>
          </a:p>
        </p:txBody>
      </p:sp>
      <p:sp>
        <p:nvSpPr>
          <p:cNvPr id="6" name="TextBox 5"/>
          <p:cNvSpPr txBox="1"/>
          <p:nvPr/>
        </p:nvSpPr>
        <p:spPr>
          <a:xfrm>
            <a:off x="1632344" y="6259500"/>
            <a:ext cx="30687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600" i="1" dirty="0" smtClean="0"/>
              <a:t>Випуск молодших спеціалістів</a:t>
            </a:r>
            <a:endParaRPr lang="uk-UA" sz="1600" i="1" dirty="0"/>
          </a:p>
        </p:txBody>
      </p:sp>
    </p:spTree>
    <p:extLst>
      <p:ext uri="{BB962C8B-B14F-4D97-AF65-F5344CB8AC3E}">
        <p14:creationId xmlns:p14="http://schemas.microsoft.com/office/powerpoint/2010/main" val="3408352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Группа 11"/>
          <p:cNvGrpSpPr/>
          <p:nvPr/>
        </p:nvGrpSpPr>
        <p:grpSpPr>
          <a:xfrm>
            <a:off x="-12192" y="0"/>
            <a:ext cx="9162566" cy="6858000"/>
            <a:chOff x="-12192" y="0"/>
            <a:chExt cx="9162566" cy="6858000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 rotWithShape="1">
            <a:blip r:embed="rId2"/>
            <a:srcRect l="29101" t="20999" r="14100" b="12280"/>
            <a:stretch/>
          </p:blipFill>
          <p:spPr>
            <a:xfrm>
              <a:off x="0" y="0"/>
              <a:ext cx="9150374" cy="6858000"/>
            </a:xfrm>
            <a:prstGeom prst="rect">
              <a:avLst/>
            </a:prstGeom>
          </p:spPr>
        </p:pic>
        <p:grpSp>
          <p:nvGrpSpPr>
            <p:cNvPr id="11" name="Группа 10"/>
            <p:cNvGrpSpPr/>
            <p:nvPr/>
          </p:nvGrpSpPr>
          <p:grpSpPr>
            <a:xfrm>
              <a:off x="-12192" y="6321552"/>
              <a:ext cx="1916831" cy="528812"/>
              <a:chOff x="0" y="6321552"/>
              <a:chExt cx="1916831" cy="528812"/>
            </a:xfrm>
          </p:grpSpPr>
          <p:pic>
            <p:nvPicPr>
              <p:cNvPr id="9" name="Рисунок 8"/>
              <p:cNvPicPr>
                <a:picLocks noChangeAspect="1"/>
              </p:cNvPicPr>
              <p:nvPr/>
            </p:nvPicPr>
            <p:blipFill rotWithShape="1">
              <a:blip r:embed="rId2"/>
              <a:srcRect l="39507" t="82145" r="54287" b="12755"/>
              <a:stretch/>
            </p:blipFill>
            <p:spPr>
              <a:xfrm>
                <a:off x="917087" y="6326108"/>
                <a:ext cx="999744" cy="524256"/>
              </a:xfrm>
              <a:prstGeom prst="rect">
                <a:avLst/>
              </a:prstGeom>
            </p:spPr>
          </p:pic>
          <p:pic>
            <p:nvPicPr>
              <p:cNvPr id="10" name="Рисунок 9"/>
              <p:cNvPicPr>
                <a:picLocks noChangeAspect="1"/>
              </p:cNvPicPr>
              <p:nvPr/>
            </p:nvPicPr>
            <p:blipFill rotWithShape="1">
              <a:blip r:embed="rId2"/>
              <a:srcRect l="39507" t="82145" r="54287" b="12755"/>
              <a:stretch/>
            </p:blipFill>
            <p:spPr>
              <a:xfrm>
                <a:off x="0" y="6321552"/>
                <a:ext cx="999744" cy="524256"/>
              </a:xfrm>
              <a:prstGeom prst="rect">
                <a:avLst/>
              </a:prstGeom>
            </p:spPr>
          </p:pic>
        </p:grpSp>
      </p:grpSp>
      <p:sp>
        <p:nvSpPr>
          <p:cNvPr id="5" name="Прямоугольник 4"/>
          <p:cNvSpPr/>
          <p:nvPr/>
        </p:nvSpPr>
        <p:spPr>
          <a:xfrm>
            <a:off x="292608" y="1601871"/>
            <a:ext cx="861974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endParaRPr lang="ru-RU" sz="1400" dirty="0">
              <a:effectLst/>
              <a:latin typeface="Trebuchet MS" panose="020B0603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" y="5778015"/>
            <a:ext cx="1719072" cy="9550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774700" y="1601871"/>
            <a:ext cx="814984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uk-UA" sz="2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Основна </a:t>
            </a:r>
            <a:r>
              <a:rPr lang="uk-UA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мета кожного керівника – це використовувати особисті ресурси для створення у своєму навчальному закладі творчого колективу, де кожний виконує завдання, спрямовані на розвиток особистості. </a:t>
            </a:r>
            <a:endParaRPr lang="ru-RU" sz="24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774700" y="3153036"/>
            <a:ext cx="8040594" cy="2068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0680" algn="just">
              <a:lnSpc>
                <a:spcPct val="107000"/>
              </a:lnSpc>
              <a:spcAft>
                <a:spcPts val="800"/>
              </a:spcAft>
            </a:pPr>
            <a:r>
              <a:rPr lang="uk-UA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Система професійної освіти – найважливіший соціальний інститут, універсальний інструмент соціалізації особистості. Громадянська освіта відображає ту стадію розвитку освіти, коли в основі будь-якої діяльності існує гуманістичний підхід до вирішення проблем суспільства.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4890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Группа 11"/>
          <p:cNvGrpSpPr/>
          <p:nvPr/>
        </p:nvGrpSpPr>
        <p:grpSpPr>
          <a:xfrm>
            <a:off x="-12192" y="0"/>
            <a:ext cx="9162566" cy="6858000"/>
            <a:chOff x="-12192" y="0"/>
            <a:chExt cx="9162566" cy="6858000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 rotWithShape="1">
            <a:blip r:embed="rId2"/>
            <a:srcRect l="29101" t="20999" r="14100" b="12280"/>
            <a:stretch/>
          </p:blipFill>
          <p:spPr>
            <a:xfrm>
              <a:off x="0" y="0"/>
              <a:ext cx="9150374" cy="6858000"/>
            </a:xfrm>
            <a:prstGeom prst="rect">
              <a:avLst/>
            </a:prstGeom>
          </p:spPr>
        </p:pic>
        <p:grpSp>
          <p:nvGrpSpPr>
            <p:cNvPr id="11" name="Группа 10"/>
            <p:cNvGrpSpPr/>
            <p:nvPr/>
          </p:nvGrpSpPr>
          <p:grpSpPr>
            <a:xfrm>
              <a:off x="-12192" y="6321552"/>
              <a:ext cx="1916831" cy="528812"/>
              <a:chOff x="0" y="6321552"/>
              <a:chExt cx="1916831" cy="528812"/>
            </a:xfrm>
          </p:grpSpPr>
          <p:pic>
            <p:nvPicPr>
              <p:cNvPr id="9" name="Рисунок 8"/>
              <p:cNvPicPr>
                <a:picLocks noChangeAspect="1"/>
              </p:cNvPicPr>
              <p:nvPr/>
            </p:nvPicPr>
            <p:blipFill rotWithShape="1">
              <a:blip r:embed="rId2"/>
              <a:srcRect l="39507" t="82145" r="54287" b="12755"/>
              <a:stretch/>
            </p:blipFill>
            <p:spPr>
              <a:xfrm>
                <a:off x="917087" y="6326108"/>
                <a:ext cx="999744" cy="524256"/>
              </a:xfrm>
              <a:prstGeom prst="rect">
                <a:avLst/>
              </a:prstGeom>
            </p:spPr>
          </p:pic>
          <p:pic>
            <p:nvPicPr>
              <p:cNvPr id="10" name="Рисунок 9"/>
              <p:cNvPicPr>
                <a:picLocks noChangeAspect="1"/>
              </p:cNvPicPr>
              <p:nvPr/>
            </p:nvPicPr>
            <p:blipFill rotWithShape="1">
              <a:blip r:embed="rId2"/>
              <a:srcRect l="39507" t="82145" r="54287" b="12755"/>
              <a:stretch/>
            </p:blipFill>
            <p:spPr>
              <a:xfrm>
                <a:off x="0" y="6321552"/>
                <a:ext cx="999744" cy="524256"/>
              </a:xfrm>
              <a:prstGeom prst="rect">
                <a:avLst/>
              </a:prstGeom>
            </p:spPr>
          </p:pic>
        </p:grpSp>
      </p:grpSp>
      <p:sp>
        <p:nvSpPr>
          <p:cNvPr id="5" name="Прямоугольник 4"/>
          <p:cNvSpPr/>
          <p:nvPr/>
        </p:nvSpPr>
        <p:spPr>
          <a:xfrm>
            <a:off x="292608" y="1601871"/>
            <a:ext cx="861974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endParaRPr lang="ru-RU" sz="1400" dirty="0">
              <a:effectLst/>
              <a:latin typeface="Trebuchet MS" panose="020B0603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468" y="4912864"/>
            <a:ext cx="3279648" cy="167865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143000" y="2091192"/>
            <a:ext cx="7569200" cy="2068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0680" algn="just">
              <a:lnSpc>
                <a:spcPct val="107000"/>
              </a:lnSpc>
              <a:spcAft>
                <a:spcPts val="800"/>
              </a:spcAft>
            </a:pPr>
            <a:r>
              <a:rPr lang="uk-UA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Громадська освіта – це ще і підготовка висококваліфікованих кадрів з розвинутим почуттям громадянської відповідальності, прагненням до самореалізації протягом життя як у професійному напряму, так і в особистому житті.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3602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Группа 11"/>
          <p:cNvGrpSpPr/>
          <p:nvPr/>
        </p:nvGrpSpPr>
        <p:grpSpPr>
          <a:xfrm>
            <a:off x="-12192" y="0"/>
            <a:ext cx="9162566" cy="6858000"/>
            <a:chOff x="-12192" y="0"/>
            <a:chExt cx="9162566" cy="6858000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 rotWithShape="1">
            <a:blip r:embed="rId2"/>
            <a:srcRect l="29101" t="20999" r="14100" b="12280"/>
            <a:stretch/>
          </p:blipFill>
          <p:spPr>
            <a:xfrm>
              <a:off x="0" y="0"/>
              <a:ext cx="9150374" cy="6858000"/>
            </a:xfrm>
            <a:prstGeom prst="rect">
              <a:avLst/>
            </a:prstGeom>
          </p:spPr>
        </p:pic>
        <p:grpSp>
          <p:nvGrpSpPr>
            <p:cNvPr id="11" name="Группа 10"/>
            <p:cNvGrpSpPr/>
            <p:nvPr/>
          </p:nvGrpSpPr>
          <p:grpSpPr>
            <a:xfrm>
              <a:off x="-12192" y="6321552"/>
              <a:ext cx="1916831" cy="528812"/>
              <a:chOff x="0" y="6321552"/>
              <a:chExt cx="1916831" cy="528812"/>
            </a:xfrm>
          </p:grpSpPr>
          <p:pic>
            <p:nvPicPr>
              <p:cNvPr id="9" name="Рисунок 8"/>
              <p:cNvPicPr>
                <a:picLocks noChangeAspect="1"/>
              </p:cNvPicPr>
              <p:nvPr/>
            </p:nvPicPr>
            <p:blipFill rotWithShape="1">
              <a:blip r:embed="rId2"/>
              <a:srcRect l="39507" t="82145" r="54287" b="12755"/>
              <a:stretch/>
            </p:blipFill>
            <p:spPr>
              <a:xfrm>
                <a:off x="917087" y="6326108"/>
                <a:ext cx="999744" cy="524256"/>
              </a:xfrm>
              <a:prstGeom prst="rect">
                <a:avLst/>
              </a:prstGeom>
            </p:spPr>
          </p:pic>
          <p:pic>
            <p:nvPicPr>
              <p:cNvPr id="10" name="Рисунок 9"/>
              <p:cNvPicPr>
                <a:picLocks noChangeAspect="1"/>
              </p:cNvPicPr>
              <p:nvPr/>
            </p:nvPicPr>
            <p:blipFill rotWithShape="1">
              <a:blip r:embed="rId2"/>
              <a:srcRect l="39507" t="82145" r="54287" b="12755"/>
              <a:stretch/>
            </p:blipFill>
            <p:spPr>
              <a:xfrm>
                <a:off x="0" y="6321552"/>
                <a:ext cx="999744" cy="524256"/>
              </a:xfrm>
              <a:prstGeom prst="rect">
                <a:avLst/>
              </a:prstGeom>
            </p:spPr>
          </p:pic>
        </p:grpSp>
      </p:grpSp>
      <p:sp>
        <p:nvSpPr>
          <p:cNvPr id="5" name="Прямоугольник 4"/>
          <p:cNvSpPr/>
          <p:nvPr/>
        </p:nvSpPr>
        <p:spPr>
          <a:xfrm>
            <a:off x="292608" y="1601871"/>
            <a:ext cx="861974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endParaRPr lang="ru-RU" sz="1400" dirty="0">
              <a:effectLst/>
              <a:latin typeface="Trebuchet MS" panose="020B0603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250" y="276291"/>
            <a:ext cx="1323290" cy="1229006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1364029" y="126313"/>
            <a:ext cx="687969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0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МЕТОДИЧНА ТЕМА ЦЕНТРУ:</a:t>
            </a:r>
          </a:p>
          <a:p>
            <a:pPr algn="ctr"/>
            <a:r>
              <a:rPr lang="uk-UA" sz="20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«ВІД КОМПЕТЕНТНОГО ПЕДАГОГА – </a:t>
            </a:r>
          </a:p>
          <a:p>
            <a:pPr algn="ctr"/>
            <a:r>
              <a:rPr lang="uk-UA" sz="20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ДО КОМПЕТЕНТНОГО ВИПУСКНИКА»</a:t>
            </a:r>
            <a:endParaRPr lang="ru-RU" sz="2000" b="1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259219" y="1981571"/>
            <a:ext cx="8631935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Інноваційна діяльність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працює творча група у складі 7 педагогів, кожен із яких обрав певний напрям в організації навчально-виховного процесу. Завдяки використанню інформаційно-комп’ютерних технологій, викладачі і майстри в/н застосовують у своїй діяльності такі технології як розвиток критичного мислення, створення проектів, особистісно – орієнтоване навчання, система роботи з обдарованими учнями, контроль знань і умінь учнів засобами електронних тестів тощо. 4 педагога мають власні блоги, якими користуються не тільки педагоги нашого навчального закладу, а і інші педагоги.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8485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Группа 11"/>
          <p:cNvGrpSpPr/>
          <p:nvPr/>
        </p:nvGrpSpPr>
        <p:grpSpPr>
          <a:xfrm>
            <a:off x="-12192" y="0"/>
            <a:ext cx="9162566" cy="6858000"/>
            <a:chOff x="-12192" y="0"/>
            <a:chExt cx="9162566" cy="6858000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 rotWithShape="1">
            <a:blip r:embed="rId2"/>
            <a:srcRect l="29101" t="20999" r="14100" b="12280"/>
            <a:stretch/>
          </p:blipFill>
          <p:spPr>
            <a:xfrm>
              <a:off x="0" y="0"/>
              <a:ext cx="9150374" cy="6858000"/>
            </a:xfrm>
            <a:prstGeom prst="rect">
              <a:avLst/>
            </a:prstGeom>
          </p:spPr>
        </p:pic>
        <p:grpSp>
          <p:nvGrpSpPr>
            <p:cNvPr id="11" name="Группа 10"/>
            <p:cNvGrpSpPr/>
            <p:nvPr/>
          </p:nvGrpSpPr>
          <p:grpSpPr>
            <a:xfrm>
              <a:off x="-12192" y="6321552"/>
              <a:ext cx="1916831" cy="528812"/>
              <a:chOff x="0" y="6321552"/>
              <a:chExt cx="1916831" cy="528812"/>
            </a:xfrm>
          </p:grpSpPr>
          <p:pic>
            <p:nvPicPr>
              <p:cNvPr id="9" name="Рисунок 8"/>
              <p:cNvPicPr>
                <a:picLocks noChangeAspect="1"/>
              </p:cNvPicPr>
              <p:nvPr/>
            </p:nvPicPr>
            <p:blipFill rotWithShape="1">
              <a:blip r:embed="rId2"/>
              <a:srcRect l="39507" t="82145" r="54287" b="12755"/>
              <a:stretch/>
            </p:blipFill>
            <p:spPr>
              <a:xfrm>
                <a:off x="917087" y="6326108"/>
                <a:ext cx="999744" cy="524256"/>
              </a:xfrm>
              <a:prstGeom prst="rect">
                <a:avLst/>
              </a:prstGeom>
            </p:spPr>
          </p:pic>
          <p:pic>
            <p:nvPicPr>
              <p:cNvPr id="10" name="Рисунок 9"/>
              <p:cNvPicPr>
                <a:picLocks noChangeAspect="1"/>
              </p:cNvPicPr>
              <p:nvPr/>
            </p:nvPicPr>
            <p:blipFill rotWithShape="1">
              <a:blip r:embed="rId2"/>
              <a:srcRect l="39507" t="82145" r="54287" b="12755"/>
              <a:stretch/>
            </p:blipFill>
            <p:spPr>
              <a:xfrm>
                <a:off x="0" y="6321552"/>
                <a:ext cx="999744" cy="524256"/>
              </a:xfrm>
              <a:prstGeom prst="rect">
                <a:avLst/>
              </a:prstGeom>
            </p:spPr>
          </p:pic>
        </p:grpSp>
      </p:grpSp>
      <p:sp>
        <p:nvSpPr>
          <p:cNvPr id="5" name="Прямоугольник 4"/>
          <p:cNvSpPr/>
          <p:nvPr/>
        </p:nvSpPr>
        <p:spPr>
          <a:xfrm>
            <a:off x="292608" y="1601871"/>
            <a:ext cx="861974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endParaRPr lang="ru-RU" sz="1400" dirty="0">
              <a:effectLst/>
              <a:latin typeface="Trebuchet MS" panose="020B0603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446" y="4121696"/>
            <a:ext cx="2527300" cy="25273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28439" y="2259098"/>
            <a:ext cx="8373481" cy="16730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107000"/>
              </a:lnSpc>
            </a:pPr>
            <a:r>
              <a:rPr lang="uk-UA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Керівник </a:t>
            </a:r>
            <a:r>
              <a:rPr lang="uk-UA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є </a:t>
            </a:r>
            <a:r>
              <a:rPr lang="uk-UA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менеджером</a:t>
            </a:r>
            <a:r>
              <a:rPr lang="uk-UA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uk-UA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який управляє </a:t>
            </a:r>
            <a:r>
              <a:rPr lang="uk-UA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педагогічною системою навчального закладу, її розвитком, організовує й стимулює професійну діяльність педагогічних працівників, сприяє формуванню високого професійного рівня </a:t>
            </a:r>
            <a:r>
              <a:rPr lang="uk-UA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колективу.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3657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Группа 11"/>
          <p:cNvGrpSpPr/>
          <p:nvPr/>
        </p:nvGrpSpPr>
        <p:grpSpPr>
          <a:xfrm>
            <a:off x="-12192" y="0"/>
            <a:ext cx="9162566" cy="6858000"/>
            <a:chOff x="-12192" y="0"/>
            <a:chExt cx="9162566" cy="6858000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 rotWithShape="1">
            <a:blip r:embed="rId2"/>
            <a:srcRect l="29101" t="20999" r="14100" b="12280"/>
            <a:stretch/>
          </p:blipFill>
          <p:spPr>
            <a:xfrm>
              <a:off x="0" y="0"/>
              <a:ext cx="9150374" cy="6858000"/>
            </a:xfrm>
            <a:prstGeom prst="rect">
              <a:avLst/>
            </a:prstGeom>
          </p:spPr>
        </p:pic>
        <p:grpSp>
          <p:nvGrpSpPr>
            <p:cNvPr id="11" name="Группа 10"/>
            <p:cNvGrpSpPr/>
            <p:nvPr/>
          </p:nvGrpSpPr>
          <p:grpSpPr>
            <a:xfrm>
              <a:off x="-12192" y="6321552"/>
              <a:ext cx="1916831" cy="528812"/>
              <a:chOff x="0" y="6321552"/>
              <a:chExt cx="1916831" cy="528812"/>
            </a:xfrm>
          </p:grpSpPr>
          <p:pic>
            <p:nvPicPr>
              <p:cNvPr id="9" name="Рисунок 8"/>
              <p:cNvPicPr>
                <a:picLocks noChangeAspect="1"/>
              </p:cNvPicPr>
              <p:nvPr/>
            </p:nvPicPr>
            <p:blipFill rotWithShape="1">
              <a:blip r:embed="rId2"/>
              <a:srcRect l="39507" t="82145" r="54287" b="12755"/>
              <a:stretch/>
            </p:blipFill>
            <p:spPr>
              <a:xfrm>
                <a:off x="917087" y="6326108"/>
                <a:ext cx="999744" cy="524256"/>
              </a:xfrm>
              <a:prstGeom prst="rect">
                <a:avLst/>
              </a:prstGeom>
            </p:spPr>
          </p:pic>
          <p:pic>
            <p:nvPicPr>
              <p:cNvPr id="10" name="Рисунок 9"/>
              <p:cNvPicPr>
                <a:picLocks noChangeAspect="1"/>
              </p:cNvPicPr>
              <p:nvPr/>
            </p:nvPicPr>
            <p:blipFill rotWithShape="1">
              <a:blip r:embed="rId2"/>
              <a:srcRect l="39507" t="82145" r="54287" b="12755"/>
              <a:stretch/>
            </p:blipFill>
            <p:spPr>
              <a:xfrm>
                <a:off x="0" y="6321552"/>
                <a:ext cx="999744" cy="524256"/>
              </a:xfrm>
              <a:prstGeom prst="rect">
                <a:avLst/>
              </a:prstGeom>
            </p:spPr>
          </p:pic>
        </p:grpSp>
      </p:grpSp>
      <p:sp>
        <p:nvSpPr>
          <p:cNvPr id="5" name="Прямоугольник 4"/>
          <p:cNvSpPr/>
          <p:nvPr/>
        </p:nvSpPr>
        <p:spPr>
          <a:xfrm>
            <a:off x="292608" y="1601871"/>
            <a:ext cx="861974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endParaRPr lang="ru-RU" sz="1400" dirty="0">
              <a:effectLst/>
              <a:latin typeface="Trebuchet MS" panose="020B0603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72" y="4604036"/>
            <a:ext cx="2609347" cy="224177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36026" y="2006614"/>
            <a:ext cx="817890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uk-UA" sz="2400" dirty="0"/>
              <a:t>Мотивація й управління </a:t>
            </a:r>
            <a:r>
              <a:rPr lang="uk-UA" sz="2400" dirty="0" smtClean="0"/>
              <a:t>навчально-виховним </a:t>
            </a:r>
            <a:r>
              <a:rPr lang="uk-UA" sz="2400" dirty="0"/>
              <a:t>процесом – це створення сприятливих умов для стимулювання учнів до  добросовісного опанування обраною професією, усвідомлення відповідальності за рівень засвоєння професійних знань і умінь, для виховання почуття справжнього громадянина нашої країни. </a:t>
            </a:r>
            <a:endParaRPr lang="ru-RU" sz="2400" dirty="0">
              <a:latin typeface="Trebuchet MS" panose="020B0603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2315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1939</TotalTime>
  <Words>699</Words>
  <Application>Microsoft Office PowerPoint</Application>
  <PresentationFormat>Экран (4:3)</PresentationFormat>
  <Paragraphs>71</Paragraphs>
  <Slides>27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3" baseType="lpstr">
      <vt:lpstr>Arial</vt:lpstr>
      <vt:lpstr>Calibri</vt:lpstr>
      <vt:lpstr>Calibri Light</vt:lpstr>
      <vt:lpstr>Times New Roman</vt:lpstr>
      <vt:lpstr>Trebuchet MS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Pirat.ca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Arisha</dc:creator>
  <cp:lastModifiedBy>Администратор</cp:lastModifiedBy>
  <cp:revision>225</cp:revision>
  <dcterms:created xsi:type="dcterms:W3CDTF">2015-03-24T08:25:27Z</dcterms:created>
  <dcterms:modified xsi:type="dcterms:W3CDTF">2019-02-26T09:40:53Z</dcterms:modified>
</cp:coreProperties>
</file>