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62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B2C8F-EFF1-4407-8BAB-0909E5DC675D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4C4B8-53AA-4E3C-B3E6-2970ADAFC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229600" cy="1872208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Пріоритетні завдання діяльності закладів професійної (професійно-технічної) освіти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5896" y="4941168"/>
            <a:ext cx="5133256" cy="15841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Бабічев Анатолій Валерійович,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заступник голови Харківської обласної державної адміністрації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2940936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Можливості та ресурси форуму «Нова освіта» для розвитку професійної (професійно-технічної) освіти.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5085184"/>
            <a:ext cx="6048672" cy="15121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Павіченко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Юлія Володимирівна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568952" cy="2808312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Про виконання заходів щодо участі учнів закладів професійної (професійно-технічної) освіти у ЗНО 2019 року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4293096"/>
            <a:ext cx="7056784" cy="2285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Майський Геннадій Юрійович,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головний спеціаліст відділу науки, вищої та професійної освіти управління освіти і науки Департаменту науки і освіти Харківської обласної державної адміністрації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960440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Про підсумки обласних олімпіад з предметів загальноосвітньої підготовки серед учнів закладів професійної (професійно-технічної) освіти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4437112"/>
            <a:ext cx="6645424" cy="2141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Русланова Тетяна Олександрівна,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директор Науково-методичного центру професійно-технічної освіти Харківської області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2132856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Про результати проведення щорічної статистичної звітності 2–фк станом на 01.01.2019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4581128"/>
            <a:ext cx="6573416" cy="18722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Лук`янченко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Наталя Петрівна,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заступник начальника Харківського обласного відділення (філії) Комітету з фізичного виховання та спорту Міністерства освіти і науки України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67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Пріоритетні завдання діяльності закладів професійної (професійно-технічної) освіти</vt:lpstr>
      <vt:lpstr>Можливості та ресурси форуму «Нова освіта» для розвитку професійної (професійно-технічної) освіти.</vt:lpstr>
      <vt:lpstr>Про виконання заходів щодо участі учнів закладів професійної (професійно-технічної) освіти у ЗНО 2019 року</vt:lpstr>
      <vt:lpstr>Про підсумки обласних олімпіад з предметів загальноосвітньої підготовки серед учнів закладів професійної (професійно-технічної) освіти</vt:lpstr>
      <vt:lpstr>Про результати проведення щорічної статистичної звітності 2–фк станом на 01.01.2019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підсумки ЗНО-2018 та особливості проведення зовнішнього незалежного оцінювання у 2019 році</dc:title>
  <dc:creator>Пользователь</dc:creator>
  <cp:lastModifiedBy>Пользователь</cp:lastModifiedBy>
  <cp:revision>8</cp:revision>
  <dcterms:created xsi:type="dcterms:W3CDTF">2018-11-27T12:24:00Z</dcterms:created>
  <dcterms:modified xsi:type="dcterms:W3CDTF">2019-03-19T09:51:57Z</dcterms:modified>
</cp:coreProperties>
</file>