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0" r:id="rId1"/>
  </p:sldMasterIdLst>
  <p:notesMasterIdLst>
    <p:notesMasterId r:id="rId15"/>
  </p:notesMasterIdLst>
  <p:handoutMasterIdLst>
    <p:handoutMasterId r:id="rId16"/>
  </p:handoutMasterIdLst>
  <p:sldIdLst>
    <p:sldId id="307" r:id="rId2"/>
    <p:sldId id="308" r:id="rId3"/>
    <p:sldId id="309" r:id="rId4"/>
    <p:sldId id="260" r:id="rId5"/>
    <p:sldId id="259" r:id="rId6"/>
    <p:sldId id="306" r:id="rId7"/>
    <p:sldId id="305" r:id="rId8"/>
    <p:sldId id="263" r:id="rId9"/>
    <p:sldId id="304" r:id="rId10"/>
    <p:sldId id="264" r:id="rId11"/>
    <p:sldId id="310" r:id="rId12"/>
    <p:sldId id="302" r:id="rId13"/>
    <p:sldId id="311" r:id="rId14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CC0000"/>
    <a:srgbClr val="B10707"/>
    <a:srgbClr val="7BC15F"/>
    <a:srgbClr val="FFCC66"/>
    <a:srgbClr val="00FF99"/>
    <a:srgbClr val="FFFF00"/>
    <a:srgbClr val="00FF00"/>
    <a:srgbClr val="FF9900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72" autoAdjust="0"/>
    <p:restoredTop sz="94054" autoAdjust="0"/>
  </p:normalViewPr>
  <p:slideViewPr>
    <p:cSldViewPr>
      <p:cViewPr varScale="1">
        <p:scale>
          <a:sx n="88" d="100"/>
          <a:sy n="88" d="100"/>
        </p:scale>
        <p:origin x="110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ULIA\Desktop\&#1044;&#1080;&#1072;&#1075;&#1088;&#1072;&#1084;&#1084;&#1072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1"/>
          <c:order val="0"/>
          <c:tx>
            <c:strRef>
              <c:f>Лист1!$D$1</c:f>
              <c:strCache>
                <c:ptCount val="1"/>
                <c:pt idx="0">
                  <c:v>2017/2018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Лист1!$A$2:$C$9</c:f>
              <c:strCache>
                <c:ptCount val="8"/>
                <c:pt idx="0">
                  <c:v>Исторія</c:v>
                </c:pt>
                <c:pt idx="1">
                  <c:v>Українська мова та література</c:v>
                </c:pt>
                <c:pt idx="2">
                  <c:v>Англійська мова</c:v>
                </c:pt>
                <c:pt idx="3">
                  <c:v>Біологія</c:v>
                </c:pt>
                <c:pt idx="4">
                  <c:v>Хімія</c:v>
                </c:pt>
                <c:pt idx="5">
                  <c:v>Математика</c:v>
                </c:pt>
                <c:pt idx="6">
                  <c:v>Інформатика</c:v>
                </c:pt>
                <c:pt idx="7">
                  <c:v>Фізика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  <c:pt idx="0">
                  <c:v>44.7</c:v>
                </c:pt>
                <c:pt idx="1">
                  <c:v>46.4</c:v>
                </c:pt>
                <c:pt idx="2">
                  <c:v>48.8</c:v>
                </c:pt>
                <c:pt idx="3">
                  <c:v>36.6</c:v>
                </c:pt>
                <c:pt idx="4">
                  <c:v>16.600000000000001</c:v>
                </c:pt>
                <c:pt idx="5">
                  <c:v>25.6</c:v>
                </c:pt>
                <c:pt idx="6">
                  <c:v>57.8</c:v>
                </c:pt>
                <c:pt idx="7">
                  <c:v>24.7</c:v>
                </c:pt>
              </c:numCache>
            </c:numRef>
          </c:val>
        </c:ser>
        <c:ser>
          <c:idx val="0"/>
          <c:order val="1"/>
          <c:tx>
            <c:strRef>
              <c:f>Лист1!$E$1</c:f>
              <c:strCache>
                <c:ptCount val="1"/>
                <c:pt idx="0">
                  <c:v>2018/2019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282594331623971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9.3501636278634868E-3"/>
                  <c:y val="1.558938907104491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Лист1!$A$2:$C$9</c:f>
              <c:strCache>
                <c:ptCount val="8"/>
                <c:pt idx="0">
                  <c:v>Исторія</c:v>
                </c:pt>
                <c:pt idx="1">
                  <c:v>Українська мова та література</c:v>
                </c:pt>
                <c:pt idx="2">
                  <c:v>Англійська мова</c:v>
                </c:pt>
                <c:pt idx="3">
                  <c:v>Біологія</c:v>
                </c:pt>
                <c:pt idx="4">
                  <c:v>Хімія</c:v>
                </c:pt>
                <c:pt idx="5">
                  <c:v>Математика</c:v>
                </c:pt>
                <c:pt idx="6">
                  <c:v>Інформатика</c:v>
                </c:pt>
                <c:pt idx="7">
                  <c:v>Фізика</c:v>
                </c:pt>
              </c:strCache>
            </c:strRef>
          </c:cat>
          <c:val>
            <c:numRef>
              <c:f>Лист1!$E$2:$E$9</c:f>
              <c:numCache>
                <c:formatCode>General</c:formatCode>
                <c:ptCount val="8"/>
                <c:pt idx="0">
                  <c:v>40.299999999999997</c:v>
                </c:pt>
                <c:pt idx="1">
                  <c:v>47.1</c:v>
                </c:pt>
                <c:pt idx="2">
                  <c:v>58.1</c:v>
                </c:pt>
                <c:pt idx="3">
                  <c:v>26.4</c:v>
                </c:pt>
                <c:pt idx="4">
                  <c:v>21.6</c:v>
                </c:pt>
                <c:pt idx="5">
                  <c:v>26.9</c:v>
                </c:pt>
                <c:pt idx="6">
                  <c:v>63.9</c:v>
                </c:pt>
                <c:pt idx="7">
                  <c:v>30.8</c:v>
                </c:pt>
              </c:numCache>
            </c:numRef>
          </c:val>
          <c:shape val="cylinder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7381304"/>
        <c:axId val="157983704"/>
        <c:axId val="0"/>
      </c:bar3DChart>
      <c:catAx>
        <c:axId val="1573813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7983704"/>
        <c:crosses val="autoZero"/>
        <c:auto val="1"/>
        <c:lblAlgn val="ctr"/>
        <c:lblOffset val="100"/>
        <c:noMultiLvlLbl val="0"/>
      </c:catAx>
      <c:valAx>
        <c:axId val="157983704"/>
        <c:scaling>
          <c:orientation val="minMax"/>
        </c:scaling>
        <c:delete val="0"/>
        <c:axPos val="l"/>
        <c:majorGridlines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7381304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4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10"/>
      <c:rAngAx val="0"/>
      <c:perspective val="20"/>
    </c:view3D>
    <c:floor>
      <c:thickness val="0"/>
    </c:floor>
    <c:sideWall>
      <c:thickness val="0"/>
      <c:spPr>
        <a:solidFill>
          <a:schemeClr val="accent6">
            <a:lumMod val="40000"/>
            <a:lumOff val="60000"/>
          </a:schemeClr>
        </a:solidFill>
      </c:spPr>
    </c:sideWall>
    <c:backWall>
      <c:thickness val="0"/>
      <c:spPr>
        <a:solidFill>
          <a:schemeClr val="accent6">
            <a:lumMod val="40000"/>
            <a:lumOff val="60000"/>
          </a:schemeClr>
        </a:solidFill>
      </c:spPr>
    </c:backWall>
    <c:plotArea>
      <c:layout>
        <c:manualLayout>
          <c:layoutTarget val="inner"/>
          <c:xMode val="edge"/>
          <c:yMode val="edge"/>
          <c:x val="0.51458250347973966"/>
          <c:y val="2.395138537419025E-2"/>
          <c:w val="0.46964463298115927"/>
          <c:h val="0.92596844520704813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'Лист1'!$B$1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effectLst>
              <a:outerShdw blurRad="50800" sx="150000" sy="150000" algn="ctr" rotWithShape="0">
                <a:srgbClr val="F79646">
                  <a:lumMod val="20000"/>
                  <a:lumOff val="80000"/>
                  <a:alpha val="50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'Лист1'!$A$2:$A$15</c:f>
              <c:strCache>
                <c:ptCount val="14"/>
                <c:pt idx="0">
                  <c:v>Люботинський ПЛ залізничного транспорту</c:v>
                </c:pt>
                <c:pt idx="1">
                  <c:v>Чугуївський професійний ліцей</c:v>
                </c:pt>
                <c:pt idx="2">
                  <c:v>Шевченківський професійний аграрний ліцей</c:v>
                </c:pt>
                <c:pt idx="3">
                  <c:v>ДНЗ "РЦ По будівельних технологій ХО"</c:v>
                </c:pt>
                <c:pt idx="4">
                  <c:v>ДНЗ "Куп'янський РЦ професійної освіти"</c:v>
                </c:pt>
                <c:pt idx="5">
                  <c:v>ДНЗ "Ізюмський РЦ професійної освіти"</c:v>
                </c:pt>
                <c:pt idx="6">
                  <c:v>ДНЗ "РЦ ПО поліграфічних медіатехнологій та машинобудування"</c:v>
                </c:pt>
                <c:pt idx="7">
                  <c:v>ДНЗ "Регіональний механіко-технологічний центр ПО ХО"</c:v>
                </c:pt>
                <c:pt idx="8">
                  <c:v>ДПТНЗ "РЦ ПО ресторанно-готельного, комунального господарства, торгівлі та дизайну"</c:v>
                </c:pt>
                <c:pt idx="9">
                  <c:v>Чугуївський професійний аграрний ліцей</c:v>
                </c:pt>
                <c:pt idx="10">
                  <c:v>ДНЗ "Слобожанський РЦ професійної освіти"</c:v>
                </c:pt>
                <c:pt idx="11">
                  <c:v>Богодухівський професійний аграрний ліцей</c:v>
                </c:pt>
                <c:pt idx="12">
                  <c:v>ДНЗ "РЦ ПО швейного виробництва та сфери послуг Харківської області"</c:v>
                </c:pt>
                <c:pt idx="13">
                  <c:v>ДЗП(ПТ)О "Харківське вище професійне училище швейного виробництва та побуту"</c:v>
                </c:pt>
              </c:strCache>
            </c:strRef>
          </c:cat>
          <c:val>
            <c:numRef>
              <c:f>'Лист1'!$B$2:$B$15</c:f>
              <c:numCache>
                <c:formatCode>General</c:formatCode>
                <c:ptCount val="14"/>
                <c:pt idx="0">
                  <c:v>14</c:v>
                </c:pt>
                <c:pt idx="1">
                  <c:v>14</c:v>
                </c:pt>
                <c:pt idx="2">
                  <c:v>11</c:v>
                </c:pt>
                <c:pt idx="3">
                  <c:v>7</c:v>
                </c:pt>
                <c:pt idx="4">
                  <c:v>7</c:v>
                </c:pt>
                <c:pt idx="5">
                  <c:v>7</c:v>
                </c:pt>
                <c:pt idx="6">
                  <c:v>6</c:v>
                </c:pt>
                <c:pt idx="7">
                  <c:v>6</c:v>
                </c:pt>
                <c:pt idx="8">
                  <c:v>6</c:v>
                </c:pt>
                <c:pt idx="9">
                  <c:v>6</c:v>
                </c:pt>
                <c:pt idx="10">
                  <c:v>5</c:v>
                </c:pt>
                <c:pt idx="11">
                  <c:v>5</c:v>
                </c:pt>
                <c:pt idx="12">
                  <c:v>4</c:v>
                </c:pt>
                <c:pt idx="13">
                  <c:v>4</c:v>
                </c:pt>
              </c:numCache>
            </c:numRef>
          </c:val>
          <c:shape val="cylinder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0640424"/>
        <c:axId val="160640816"/>
        <c:axId val="0"/>
      </c:bar3DChart>
      <c:catAx>
        <c:axId val="160640424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crossAx val="160640816"/>
        <c:crosses val="autoZero"/>
        <c:auto val="0"/>
        <c:lblAlgn val="ctr"/>
        <c:lblOffset val="100"/>
        <c:noMultiLvlLbl val="0"/>
      </c:catAx>
      <c:valAx>
        <c:axId val="160640816"/>
        <c:scaling>
          <c:orientation val="minMax"/>
        </c:scaling>
        <c:delete val="1"/>
        <c:axPos val="t"/>
        <c:majorGridlines/>
        <c:numFmt formatCode="General" sourceLinked="1"/>
        <c:majorTickMark val="none"/>
        <c:minorTickMark val="none"/>
        <c:tickLblPos val="none"/>
        <c:crossAx val="160640424"/>
        <c:crosses val="autoZero"/>
        <c:crossBetween val="between"/>
      </c:valAx>
      <c:spPr>
        <a:ln w="28575">
          <a:solidFill>
            <a:schemeClr val="accent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2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E9B0C2-9296-4CEC-B1A9-353C01E00F50}" type="datetimeFigureOut">
              <a:rPr lang="ru-RU" smtClean="0"/>
              <a:pPr/>
              <a:t>14.03.2019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A85768-799A-40B2-ACB6-D0B6864931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132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184" cy="496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66" tIns="45633" rIns="91266" bIns="45633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907" y="0"/>
            <a:ext cx="2945184" cy="496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66" tIns="45633" rIns="91266" bIns="45633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293" y="4716027"/>
            <a:ext cx="5439089" cy="4467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66" tIns="45633" rIns="91266" bIns="456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467"/>
            <a:ext cx="2945184" cy="496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66" tIns="45633" rIns="91266" bIns="45633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907" y="9430467"/>
            <a:ext cx="2945184" cy="496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66" tIns="45633" rIns="91266" bIns="45633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6539AF45-9A16-4FCD-908A-C459B7E363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53234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23B5DD-4DB8-4065-96A0-D5D1014F4BD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F462A6-E237-44C8-B970-C61D0D3CA5D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C23012-F792-410E-AF0A-F343C769254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29A8C9-037B-41CD-858E-A6F919C1245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C5DEAD-95A7-4DB8-938C-53AFDCD7A14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8DF7A8-71F0-4CB1-B540-89826151008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702CED-BB26-4C3F-995E-85A7C5F21A1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B1B60B-AA07-4B10-AA4F-5A01FC57134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0A4729-CABB-424F-9081-B66E5E20FA6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66E7F6-D08C-4421-BBAD-7F07EE8743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11581D-7EC3-4A60-BAAD-41A3225202C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4E4E633-73DA-465E-946E-2EE9DE37A7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4" r:id="rId13"/>
    <p:sldLayoutId id="2147483795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8000"/>
            <a:lum/>
          </a:blip>
          <a:srcRect/>
          <a:stretch>
            <a:fillRect l="-5000" t="1000" r="12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6237312"/>
            <a:ext cx="9144000" cy="6206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355976" y="5534561"/>
            <a:ext cx="478802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r"/>
            <a:r>
              <a:rPr lang="uk-UA" b="1" dirty="0" smtClean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Русланова Т.О., </a:t>
            </a:r>
          </a:p>
          <a:p>
            <a:pPr lvl="0" algn="r"/>
            <a:r>
              <a:rPr lang="uk-UA" b="1" dirty="0" smtClean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директор Науково-методичного центру професійно-технічної освіти </a:t>
            </a:r>
          </a:p>
          <a:p>
            <a:pPr lvl="0" algn="r"/>
            <a:r>
              <a:rPr lang="uk-UA" b="1" dirty="0" smtClean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у Харківській області</a:t>
            </a:r>
            <a:endParaRPr lang="ru-RU" b="1" dirty="0">
              <a:solidFill>
                <a:srgbClr val="EEECE1">
                  <a:lumMod val="10000"/>
                </a:srgbClr>
              </a:solidFill>
              <a:latin typeface="Times New Roman" pitchFamily="18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355976" y="404664"/>
            <a:ext cx="478802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uk-UA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підсумки обласних олімпіад</a:t>
            </a:r>
            <a:br>
              <a:rPr lang="uk-UA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предметів загальноосвітньої підготовки серед учнів</a:t>
            </a:r>
            <a:br>
              <a:rPr lang="uk-UA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закладів професійної </a:t>
            </a:r>
            <a:br>
              <a:rPr lang="uk-UA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(професійно-технічної) освіти</a:t>
            </a:r>
            <a:endParaRPr lang="en-US" altLang="ko-KR" sz="3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1619672" y="0"/>
            <a:ext cx="7524328" cy="980728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uk-UA" b="1" u="sng" dirty="0" smtClean="0">
                <a:solidFill>
                  <a:srgbClr val="00B0F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ФІЗИКА:</a:t>
            </a:r>
            <a:endParaRPr lang="ru-RU" b="1" u="sng" dirty="0" smtClean="0">
              <a:solidFill>
                <a:srgbClr val="00B0F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>
            <a:normAutofit/>
          </a:bodyPr>
          <a:lstStyle/>
          <a:p>
            <a:pPr>
              <a:defRPr/>
            </a:pPr>
            <a:fld id="{446FEAC1-5CE3-42F9-9683-922EE0D42479}" type="slidenum">
              <a:rPr lang="ru-RU"/>
              <a:pPr>
                <a:defRPr/>
              </a:pPr>
              <a:t>10</a:t>
            </a:fld>
            <a:endParaRPr lang="ru-RU"/>
          </a:p>
        </p:txBody>
      </p:sp>
      <p:sp>
        <p:nvSpPr>
          <p:cNvPr id="7" name="Content Placeholder 12"/>
          <p:cNvSpPr>
            <a:spLocks noGrp="1"/>
          </p:cNvSpPr>
          <p:nvPr>
            <p:ph idx="10"/>
          </p:nvPr>
        </p:nvSpPr>
        <p:spPr>
          <a:xfrm>
            <a:off x="1619672" y="1052736"/>
            <a:ext cx="7272808" cy="5544616"/>
          </a:xfrm>
        </p:spPr>
        <p:txBody>
          <a:bodyPr>
            <a:noAutofit/>
          </a:bodyPr>
          <a:lstStyle/>
          <a:p>
            <a:pPr marL="342900" lvl="0" indent="-342900">
              <a:lnSpc>
                <a:spcPct val="9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uk-UA" sz="23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ДПТНЗ «Центр ПТО №3 м. Харкова»</a:t>
            </a:r>
          </a:p>
          <a:p>
            <a:pPr marL="342900" lvl="0" indent="-342900">
              <a:lnSpc>
                <a:spcPct val="9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uk-UA" sz="23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ДЗП(</a:t>
            </a:r>
            <a:r>
              <a:rPr lang="uk-UA" sz="23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ПТ</a:t>
            </a:r>
            <a:r>
              <a:rPr lang="uk-UA" sz="23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)О «Харківське вище професійне училище швейного виробництва та побуту»</a:t>
            </a:r>
          </a:p>
          <a:p>
            <a:pPr marL="342900" lvl="0" indent="-342900">
              <a:lnSpc>
                <a:spcPct val="9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uk-UA" sz="23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ДНЗ «Регіональний механіко-технологічний центр професійної освіти Харківської області»</a:t>
            </a:r>
          </a:p>
          <a:p>
            <a:pPr marL="342900" lvl="0" indent="-342900">
              <a:lnSpc>
                <a:spcPct val="9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uk-UA" sz="23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ДПТНЗ «Харківське вище професійне училище будівництва»</a:t>
            </a:r>
          </a:p>
          <a:p>
            <a:pPr marL="342900" lvl="0" indent="-342900">
              <a:lnSpc>
                <a:spcPct val="9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uk-UA" sz="23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Первомайський професійний ліцей</a:t>
            </a:r>
          </a:p>
          <a:p>
            <a:pPr marL="342900" lvl="0" indent="-342900">
              <a:lnSpc>
                <a:spcPct val="9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uk-UA" sz="23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Регіональний центр професійної освіти електротехнічних, машинобудівних та сервісних технологій Харківської області</a:t>
            </a:r>
          </a:p>
          <a:p>
            <a:pPr marL="342900" lvl="0" indent="-342900">
              <a:lnSpc>
                <a:spcPct val="9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uk-UA" sz="23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Лозівський</a:t>
            </a:r>
            <a:r>
              <a:rPr lang="uk-UA" sz="23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професійний ліцей</a:t>
            </a:r>
          </a:p>
          <a:p>
            <a:pPr marL="342900" lvl="0" indent="-342900">
              <a:lnSpc>
                <a:spcPct val="9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uk-UA" sz="23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Петрівський</a:t>
            </a:r>
            <a:r>
              <a:rPr lang="uk-UA" sz="23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професійний аграрний ліцей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6632"/>
            <a:ext cx="7452320" cy="819934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uk-UA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ЗП(ПТ)О, рейтинг яких у командному заліку</a:t>
            </a:r>
            <a:br>
              <a:rPr lang="uk-UA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покращився</a:t>
            </a:r>
          </a:p>
        </p:txBody>
      </p:sp>
      <p:sp>
        <p:nvSpPr>
          <p:cNvPr id="69" name="Номер слайда 5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pPr>
              <a:defRPr/>
            </a:pPr>
            <a:fld id="{74D10E0D-6BC9-41D0-8B7A-B006C562EB54}" type="slidenum">
              <a:rPr lang="ru-RU"/>
              <a:pPr>
                <a:defRPr/>
              </a:pPr>
              <a:t>11</a:t>
            </a:fld>
            <a:endParaRPr lang="ru-RU"/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251520" y="1556792"/>
          <a:ext cx="8640960" cy="4824536"/>
        </p:xfrm>
        <a:graphic>
          <a:graphicData uri="http://schemas.openxmlformats.org/drawingml/2006/table">
            <a:tbl>
              <a:tblPr/>
              <a:tblGrid>
                <a:gridCol w="4284774"/>
                <a:gridCol w="4356186"/>
              </a:tblGrid>
              <a:tr h="15915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152650" algn="l"/>
                        </a:tabLst>
                        <a:defRPr/>
                      </a:pPr>
                      <a:r>
                        <a:rPr lang="ru-RU" sz="2000" b="0" dirty="0" smtClean="0">
                          <a:latin typeface="Times New Roman"/>
                          <a:ea typeface="Times New Roman"/>
                        </a:rPr>
                        <a:t>ДНЗ «</a:t>
                      </a:r>
                      <a:r>
                        <a:rPr lang="ru-RU" sz="2000" b="0" dirty="0" err="1" smtClean="0">
                          <a:latin typeface="Times New Roman"/>
                          <a:ea typeface="Times New Roman"/>
                        </a:rPr>
                        <a:t>Регіональний</a:t>
                      </a:r>
                      <a:endParaRPr lang="ru-RU" sz="2000" b="0" dirty="0" smtClean="0">
                        <a:latin typeface="Times New Roman"/>
                        <a:ea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152650" algn="l"/>
                        </a:tabLst>
                        <a:defRPr/>
                      </a:pPr>
                      <a:r>
                        <a:rPr lang="ru-RU" sz="2000" b="0" dirty="0" smtClean="0">
                          <a:latin typeface="Times New Roman"/>
                          <a:ea typeface="Times New Roman"/>
                        </a:rPr>
                        <a:t>центр </a:t>
                      </a:r>
                      <a:r>
                        <a:rPr lang="ru-RU" sz="2000" b="0" dirty="0" err="1" smtClean="0">
                          <a:latin typeface="Times New Roman"/>
                          <a:ea typeface="Times New Roman"/>
                        </a:rPr>
                        <a:t>професійної</a:t>
                      </a:r>
                      <a:r>
                        <a:rPr lang="ru-RU" sz="2000" b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000" b="0" dirty="0" err="1" smtClean="0">
                          <a:latin typeface="Times New Roman"/>
                          <a:ea typeface="Times New Roman"/>
                        </a:rPr>
                        <a:t>освіти</a:t>
                      </a:r>
                      <a:endParaRPr lang="ru-RU" sz="2000" b="0" dirty="0" smtClean="0">
                        <a:latin typeface="Times New Roman"/>
                        <a:ea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152650" algn="l"/>
                        </a:tabLst>
                        <a:defRPr/>
                      </a:pPr>
                      <a:r>
                        <a:rPr lang="ru-RU" sz="2000" b="0" dirty="0" err="1" smtClean="0">
                          <a:latin typeface="Times New Roman"/>
                          <a:ea typeface="Times New Roman"/>
                        </a:rPr>
                        <a:t>будівельних</a:t>
                      </a:r>
                      <a:r>
                        <a:rPr lang="ru-RU" sz="2000" b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000" b="0" dirty="0" err="1" smtClean="0">
                          <a:latin typeface="Times New Roman"/>
                          <a:ea typeface="Times New Roman"/>
                        </a:rPr>
                        <a:t>технологій</a:t>
                      </a:r>
                      <a:endParaRPr lang="ru-RU" sz="2000" b="0" dirty="0" smtClean="0">
                        <a:latin typeface="Times New Roman"/>
                        <a:ea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152650" algn="l"/>
                        </a:tabLst>
                        <a:defRPr/>
                      </a:pPr>
                      <a:r>
                        <a:rPr lang="ru-RU" sz="2000" b="0" dirty="0" err="1" smtClean="0">
                          <a:latin typeface="Times New Roman"/>
                          <a:ea typeface="Times New Roman"/>
                        </a:rPr>
                        <a:t>Харківської</a:t>
                      </a:r>
                      <a:r>
                        <a:rPr lang="ru-RU" sz="2000" b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000" b="0" dirty="0" err="1" smtClean="0">
                          <a:latin typeface="Times New Roman"/>
                          <a:ea typeface="Times New Roman"/>
                        </a:rPr>
                        <a:t>області</a:t>
                      </a:r>
                      <a:r>
                        <a:rPr lang="ru-RU" sz="2000" b="0" dirty="0" smtClean="0">
                          <a:latin typeface="Times New Roman"/>
                          <a:ea typeface="Times New Roman"/>
                        </a:rPr>
                        <a:t>»</a:t>
                      </a:r>
                      <a:endParaRPr lang="uk-UA" sz="2000" b="0" dirty="0">
                        <a:latin typeface="Times New Roman"/>
                        <a:ea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latin typeface="Times New Roman"/>
                          <a:ea typeface="Times New Roman"/>
                        </a:rPr>
                        <a:t>ДНЗ «</a:t>
                      </a:r>
                      <a:r>
                        <a:rPr lang="ru-RU" sz="2000" b="0" dirty="0" err="1" smtClean="0">
                          <a:latin typeface="Times New Roman"/>
                          <a:ea typeface="Times New Roman"/>
                        </a:rPr>
                        <a:t>Регіональний</a:t>
                      </a:r>
                      <a:endParaRPr lang="ru-RU" sz="2000" b="0" dirty="0" smtClean="0">
                        <a:latin typeface="Times New Roman"/>
                        <a:ea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err="1" smtClean="0">
                          <a:latin typeface="Times New Roman"/>
                          <a:ea typeface="Times New Roman"/>
                        </a:rPr>
                        <a:t>механіко-технологічний</a:t>
                      </a:r>
                      <a:endParaRPr lang="ru-RU" sz="2000" b="0" dirty="0" smtClean="0">
                        <a:latin typeface="Times New Roman"/>
                        <a:ea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latin typeface="Times New Roman"/>
                          <a:ea typeface="Times New Roman"/>
                        </a:rPr>
                        <a:t>центр </a:t>
                      </a:r>
                      <a:r>
                        <a:rPr lang="ru-RU" sz="2000" b="0" dirty="0" err="1" smtClean="0">
                          <a:latin typeface="Times New Roman"/>
                          <a:ea typeface="Times New Roman"/>
                        </a:rPr>
                        <a:t>професійної</a:t>
                      </a:r>
                      <a:r>
                        <a:rPr lang="ru-RU" sz="2000" b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000" b="0" dirty="0" err="1" smtClean="0">
                          <a:latin typeface="Times New Roman"/>
                          <a:ea typeface="Times New Roman"/>
                        </a:rPr>
                        <a:t>освіти</a:t>
                      </a:r>
                      <a:endParaRPr lang="ru-RU" sz="2000" b="0" dirty="0" smtClean="0">
                        <a:latin typeface="Times New Roman"/>
                        <a:ea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err="1" smtClean="0">
                          <a:latin typeface="Times New Roman"/>
                          <a:ea typeface="Times New Roman"/>
                        </a:rPr>
                        <a:t>Харківської</a:t>
                      </a:r>
                      <a:r>
                        <a:rPr lang="ru-RU" sz="2000" b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000" b="0" dirty="0" err="1" smtClean="0">
                          <a:latin typeface="Times New Roman"/>
                          <a:ea typeface="Times New Roman"/>
                        </a:rPr>
                        <a:t>області</a:t>
                      </a:r>
                      <a:r>
                        <a:rPr lang="ru-RU" sz="2000" b="0" dirty="0" smtClean="0">
                          <a:latin typeface="Times New Roman"/>
                          <a:ea typeface="Times New Roman"/>
                        </a:rPr>
                        <a:t>»</a:t>
                      </a:r>
                      <a:endParaRPr lang="uk-UA" sz="2000" b="0" dirty="0" smtClean="0">
                        <a:latin typeface="Times New Roman"/>
                        <a:ea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71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152650" algn="l"/>
                        </a:tabLst>
                        <a:defRPr/>
                      </a:pPr>
                      <a:r>
                        <a:rPr lang="ru-RU" sz="2000" b="0" dirty="0" smtClean="0">
                          <a:latin typeface="Times New Roman"/>
                          <a:ea typeface="Times New Roman"/>
                        </a:rPr>
                        <a:t>ДЗП(ПТ)О «</a:t>
                      </a:r>
                      <a:r>
                        <a:rPr lang="ru-RU" sz="2000" b="0" dirty="0" err="1" smtClean="0">
                          <a:latin typeface="Times New Roman"/>
                          <a:ea typeface="Times New Roman"/>
                        </a:rPr>
                        <a:t>Харківське</a:t>
                      </a:r>
                      <a:endParaRPr lang="ru-RU" sz="2000" b="0" dirty="0" smtClean="0">
                        <a:latin typeface="Times New Roman"/>
                        <a:ea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152650" algn="l"/>
                        </a:tabLst>
                        <a:defRPr/>
                      </a:pPr>
                      <a:r>
                        <a:rPr lang="ru-RU" sz="2000" b="0" dirty="0" smtClean="0">
                          <a:latin typeface="Times New Roman"/>
                          <a:ea typeface="Times New Roman"/>
                        </a:rPr>
                        <a:t>ВПУ швейного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152650" algn="l"/>
                        </a:tabLst>
                        <a:defRPr/>
                      </a:pPr>
                      <a:r>
                        <a:rPr lang="ru-RU" sz="2000" b="0" dirty="0" err="1" smtClean="0">
                          <a:latin typeface="Times New Roman"/>
                          <a:ea typeface="Times New Roman"/>
                        </a:rPr>
                        <a:t>виробництва</a:t>
                      </a:r>
                      <a:endParaRPr lang="ru-RU" sz="2000" b="0" dirty="0" smtClean="0">
                        <a:latin typeface="Times New Roman"/>
                        <a:ea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152650" algn="l"/>
                        </a:tabLst>
                        <a:defRPr/>
                      </a:pPr>
                      <a:r>
                        <a:rPr lang="ru-RU" sz="2000" b="0" dirty="0" smtClean="0">
                          <a:latin typeface="Times New Roman"/>
                          <a:ea typeface="Times New Roman"/>
                        </a:rPr>
                        <a:t>та </a:t>
                      </a:r>
                      <a:r>
                        <a:rPr lang="ru-RU" sz="2000" b="0" dirty="0" err="1" smtClean="0">
                          <a:latin typeface="Times New Roman"/>
                          <a:ea typeface="Times New Roman"/>
                        </a:rPr>
                        <a:t>побуту</a:t>
                      </a:r>
                      <a:r>
                        <a:rPr lang="ru-RU" sz="2000" b="0" dirty="0" smtClean="0">
                          <a:latin typeface="Times New Roman"/>
                          <a:ea typeface="Times New Roman"/>
                        </a:rPr>
                        <a:t>»</a:t>
                      </a:r>
                      <a:endParaRPr lang="uk-UA" sz="2000" b="0" kern="12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152650" algn="l"/>
                        </a:tabLst>
                        <a:defRPr/>
                      </a:pPr>
                      <a:r>
                        <a:rPr lang="uk-UA" sz="2000" b="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ДНЗ «Харківський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152650" algn="l"/>
                        </a:tabLst>
                        <a:defRPr/>
                      </a:pPr>
                      <a:r>
                        <a:rPr lang="uk-UA" sz="2000" b="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регіональний центр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152650" algn="l"/>
                        </a:tabLst>
                        <a:defRPr/>
                      </a:pPr>
                      <a:r>
                        <a:rPr lang="uk-UA" sz="2000" b="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професійної освіти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152650" algn="l"/>
                        </a:tabLst>
                        <a:defRPr/>
                      </a:pPr>
                      <a:r>
                        <a:rPr lang="uk-UA" sz="2000" b="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поліграфічних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152650" algn="l"/>
                        </a:tabLst>
                        <a:defRPr/>
                      </a:pPr>
                      <a:r>
                        <a:rPr lang="uk-UA" sz="2000" b="0" kern="12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медіатехнологій</a:t>
                      </a:r>
                      <a:endParaRPr lang="uk-UA" sz="2000" b="0" kern="12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152650" algn="l"/>
                        </a:tabLst>
                        <a:defRPr/>
                      </a:pPr>
                      <a:r>
                        <a:rPr lang="uk-UA" sz="2000" b="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та машинобудування»</a:t>
                      </a:r>
                      <a:endParaRPr lang="uk-UA" sz="2000" b="0" dirty="0">
                        <a:latin typeface="Times New Roman"/>
                        <a:ea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57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152650" algn="l"/>
                        </a:tabLst>
                        <a:defRPr/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ДНЗ «</a:t>
                      </a:r>
                      <a:r>
                        <a:rPr lang="ru-RU" sz="2000" b="0" kern="12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Слобожанський</a:t>
                      </a:r>
                      <a:endParaRPr lang="ru-RU" sz="2000" b="0" kern="12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152650" algn="l"/>
                        </a:tabLst>
                        <a:defRPr/>
                      </a:pPr>
                      <a:r>
                        <a:rPr lang="ru-RU" sz="2000" b="0" kern="12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регіональний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 центр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152650" algn="l"/>
                        </a:tabLst>
                        <a:defRPr/>
                      </a:pPr>
                      <a:r>
                        <a:rPr lang="ru-RU" sz="2000" b="0" kern="12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професійної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 </a:t>
                      </a:r>
                      <a:r>
                        <a:rPr lang="ru-RU" sz="2000" b="0" kern="12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освіти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»</a:t>
                      </a:r>
                      <a:endParaRPr lang="uk-UA" sz="2000" b="0" kern="12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152650" algn="l"/>
                        </a:tabLst>
                        <a:defRPr/>
                      </a:pPr>
                      <a:r>
                        <a:rPr lang="uk-UA" sz="2000" b="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Чугуївський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152650" algn="l"/>
                        </a:tabLst>
                        <a:defRPr/>
                      </a:pPr>
                      <a:r>
                        <a:rPr lang="uk-UA" sz="2000" b="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професійний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152650" algn="l"/>
                        </a:tabLst>
                        <a:defRPr/>
                      </a:pPr>
                      <a:r>
                        <a:rPr lang="uk-UA" sz="2000" b="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аграрний ліцей</a:t>
                      </a: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8" name="Freeform 8"/>
          <p:cNvSpPr>
            <a:spLocks/>
          </p:cNvSpPr>
          <p:nvPr/>
        </p:nvSpPr>
        <p:spPr bwMode="gray">
          <a:xfrm rot="9040435">
            <a:off x="3248288" y="1975566"/>
            <a:ext cx="1080883" cy="758333"/>
          </a:xfrm>
          <a:custGeom>
            <a:avLst/>
            <a:gdLst/>
            <a:ahLst/>
            <a:cxnLst>
              <a:cxn ang="0">
                <a:pos x="0" y="756"/>
              </a:cxn>
              <a:cxn ang="0">
                <a:pos x="191" y="591"/>
              </a:cxn>
              <a:cxn ang="0">
                <a:pos x="190" y="672"/>
              </a:cxn>
              <a:cxn ang="0">
                <a:pos x="194" y="672"/>
              </a:cxn>
              <a:cxn ang="0">
                <a:pos x="205" y="672"/>
              </a:cxn>
              <a:cxn ang="0">
                <a:pos x="225" y="671"/>
              </a:cxn>
              <a:cxn ang="0">
                <a:pos x="250" y="667"/>
              </a:cxn>
              <a:cxn ang="0">
                <a:pos x="281" y="662"/>
              </a:cxn>
              <a:cxn ang="0">
                <a:pos x="316" y="653"/>
              </a:cxn>
              <a:cxn ang="0">
                <a:pos x="356" y="641"/>
              </a:cxn>
              <a:cxn ang="0">
                <a:pos x="399" y="626"/>
              </a:cxn>
              <a:cxn ang="0">
                <a:pos x="444" y="605"/>
              </a:cxn>
              <a:cxn ang="0">
                <a:pos x="492" y="578"/>
              </a:cxn>
              <a:cxn ang="0">
                <a:pos x="540" y="547"/>
              </a:cxn>
              <a:cxn ang="0">
                <a:pos x="587" y="508"/>
              </a:cxn>
              <a:cxn ang="0">
                <a:pos x="635" y="463"/>
              </a:cxn>
              <a:cxn ang="0">
                <a:pos x="689" y="405"/>
              </a:cxn>
              <a:cxn ang="0">
                <a:pos x="737" y="350"/>
              </a:cxn>
              <a:cxn ang="0">
                <a:pos x="780" y="298"/>
              </a:cxn>
              <a:cxn ang="0">
                <a:pos x="816" y="249"/>
              </a:cxn>
              <a:cxn ang="0">
                <a:pos x="847" y="204"/>
              </a:cxn>
              <a:cxn ang="0">
                <a:pos x="873" y="164"/>
              </a:cxn>
              <a:cxn ang="0">
                <a:pos x="895" y="126"/>
              </a:cxn>
              <a:cxn ang="0">
                <a:pos x="913" y="94"/>
              </a:cxn>
              <a:cxn ang="0">
                <a:pos x="926" y="66"/>
              </a:cxn>
              <a:cxn ang="0">
                <a:pos x="936" y="42"/>
              </a:cxn>
              <a:cxn ang="0">
                <a:pos x="944" y="24"/>
              </a:cxn>
              <a:cxn ang="0">
                <a:pos x="949" y="12"/>
              </a:cxn>
              <a:cxn ang="0">
                <a:pos x="952" y="2"/>
              </a:cxn>
              <a:cxn ang="0">
                <a:pos x="952" y="0"/>
              </a:cxn>
              <a:cxn ang="0">
                <a:pos x="952" y="4"/>
              </a:cxn>
              <a:cxn ang="0">
                <a:pos x="950" y="17"/>
              </a:cxn>
              <a:cxn ang="0">
                <a:pos x="948" y="36"/>
              </a:cxn>
              <a:cxn ang="0">
                <a:pos x="942" y="62"/>
              </a:cxn>
              <a:cxn ang="0">
                <a:pos x="936" y="93"/>
              </a:cxn>
              <a:cxn ang="0">
                <a:pos x="927" y="130"/>
              </a:cxn>
              <a:cxn ang="0">
                <a:pos x="914" y="172"/>
              </a:cxn>
              <a:cxn ang="0">
                <a:pos x="899" y="217"/>
              </a:cxn>
              <a:cxn ang="0">
                <a:pos x="881" y="264"/>
              </a:cxn>
              <a:cxn ang="0">
                <a:pos x="857" y="315"/>
              </a:cxn>
              <a:cxn ang="0">
                <a:pos x="830" y="368"/>
              </a:cxn>
              <a:cxn ang="0">
                <a:pos x="798" y="421"/>
              </a:cxn>
              <a:cxn ang="0">
                <a:pos x="762" y="475"/>
              </a:cxn>
              <a:cxn ang="0">
                <a:pos x="719" y="529"/>
              </a:cxn>
              <a:cxn ang="0">
                <a:pos x="671" y="582"/>
              </a:cxn>
              <a:cxn ang="0">
                <a:pos x="613" y="637"/>
              </a:cxn>
              <a:cxn ang="0">
                <a:pos x="555" y="685"/>
              </a:cxn>
              <a:cxn ang="0">
                <a:pos x="500" y="726"/>
              </a:cxn>
              <a:cxn ang="0">
                <a:pos x="447" y="761"/>
              </a:cxn>
              <a:cxn ang="0">
                <a:pos x="396" y="790"/>
              </a:cxn>
              <a:cxn ang="0">
                <a:pos x="350" y="813"/>
              </a:cxn>
              <a:cxn ang="0">
                <a:pos x="307" y="831"/>
              </a:cxn>
              <a:cxn ang="0">
                <a:pos x="270" y="845"/>
              </a:cxn>
              <a:cxn ang="0">
                <a:pos x="238" y="855"/>
              </a:cxn>
              <a:cxn ang="0">
                <a:pos x="212" y="862"/>
              </a:cxn>
              <a:cxn ang="0">
                <a:pos x="192" y="866"/>
              </a:cxn>
              <a:cxn ang="0">
                <a:pos x="181" y="868"/>
              </a:cxn>
              <a:cxn ang="0">
                <a:pos x="176" y="868"/>
              </a:cxn>
              <a:cxn ang="0">
                <a:pos x="167" y="947"/>
              </a:cxn>
              <a:cxn ang="0">
                <a:pos x="0" y="756"/>
              </a:cxn>
            </a:cxnLst>
            <a:rect l="0" t="0" r="r" b="b"/>
            <a:pathLst>
              <a:path w="952" h="947">
                <a:moveTo>
                  <a:pt x="0" y="756"/>
                </a:moveTo>
                <a:lnTo>
                  <a:pt x="191" y="591"/>
                </a:lnTo>
                <a:lnTo>
                  <a:pt x="190" y="672"/>
                </a:lnTo>
                <a:lnTo>
                  <a:pt x="194" y="672"/>
                </a:lnTo>
                <a:lnTo>
                  <a:pt x="205" y="672"/>
                </a:lnTo>
                <a:lnTo>
                  <a:pt x="225" y="671"/>
                </a:lnTo>
                <a:lnTo>
                  <a:pt x="250" y="667"/>
                </a:lnTo>
                <a:lnTo>
                  <a:pt x="281" y="662"/>
                </a:lnTo>
                <a:lnTo>
                  <a:pt x="316" y="653"/>
                </a:lnTo>
                <a:lnTo>
                  <a:pt x="356" y="641"/>
                </a:lnTo>
                <a:lnTo>
                  <a:pt x="399" y="626"/>
                </a:lnTo>
                <a:lnTo>
                  <a:pt x="444" y="605"/>
                </a:lnTo>
                <a:lnTo>
                  <a:pt x="492" y="578"/>
                </a:lnTo>
                <a:lnTo>
                  <a:pt x="540" y="547"/>
                </a:lnTo>
                <a:lnTo>
                  <a:pt x="587" y="508"/>
                </a:lnTo>
                <a:lnTo>
                  <a:pt x="635" y="463"/>
                </a:lnTo>
                <a:lnTo>
                  <a:pt x="689" y="405"/>
                </a:lnTo>
                <a:lnTo>
                  <a:pt x="737" y="350"/>
                </a:lnTo>
                <a:lnTo>
                  <a:pt x="780" y="298"/>
                </a:lnTo>
                <a:lnTo>
                  <a:pt x="816" y="249"/>
                </a:lnTo>
                <a:lnTo>
                  <a:pt x="847" y="204"/>
                </a:lnTo>
                <a:lnTo>
                  <a:pt x="873" y="164"/>
                </a:lnTo>
                <a:lnTo>
                  <a:pt x="895" y="126"/>
                </a:lnTo>
                <a:lnTo>
                  <a:pt x="913" y="94"/>
                </a:lnTo>
                <a:lnTo>
                  <a:pt x="926" y="66"/>
                </a:lnTo>
                <a:lnTo>
                  <a:pt x="936" y="42"/>
                </a:lnTo>
                <a:lnTo>
                  <a:pt x="944" y="24"/>
                </a:lnTo>
                <a:lnTo>
                  <a:pt x="949" y="12"/>
                </a:lnTo>
                <a:lnTo>
                  <a:pt x="952" y="2"/>
                </a:lnTo>
                <a:lnTo>
                  <a:pt x="952" y="0"/>
                </a:lnTo>
                <a:lnTo>
                  <a:pt x="952" y="4"/>
                </a:lnTo>
                <a:lnTo>
                  <a:pt x="950" y="17"/>
                </a:lnTo>
                <a:lnTo>
                  <a:pt x="948" y="36"/>
                </a:lnTo>
                <a:lnTo>
                  <a:pt x="942" y="62"/>
                </a:lnTo>
                <a:lnTo>
                  <a:pt x="936" y="93"/>
                </a:lnTo>
                <a:lnTo>
                  <a:pt x="927" y="130"/>
                </a:lnTo>
                <a:lnTo>
                  <a:pt x="914" y="172"/>
                </a:lnTo>
                <a:lnTo>
                  <a:pt x="899" y="217"/>
                </a:lnTo>
                <a:lnTo>
                  <a:pt x="881" y="264"/>
                </a:lnTo>
                <a:lnTo>
                  <a:pt x="857" y="315"/>
                </a:lnTo>
                <a:lnTo>
                  <a:pt x="830" y="368"/>
                </a:lnTo>
                <a:lnTo>
                  <a:pt x="798" y="421"/>
                </a:lnTo>
                <a:lnTo>
                  <a:pt x="762" y="475"/>
                </a:lnTo>
                <a:lnTo>
                  <a:pt x="719" y="529"/>
                </a:lnTo>
                <a:lnTo>
                  <a:pt x="671" y="582"/>
                </a:lnTo>
                <a:lnTo>
                  <a:pt x="613" y="637"/>
                </a:lnTo>
                <a:lnTo>
                  <a:pt x="555" y="685"/>
                </a:lnTo>
                <a:lnTo>
                  <a:pt x="500" y="726"/>
                </a:lnTo>
                <a:lnTo>
                  <a:pt x="447" y="761"/>
                </a:lnTo>
                <a:lnTo>
                  <a:pt x="396" y="790"/>
                </a:lnTo>
                <a:lnTo>
                  <a:pt x="350" y="813"/>
                </a:lnTo>
                <a:lnTo>
                  <a:pt x="307" y="831"/>
                </a:lnTo>
                <a:lnTo>
                  <a:pt x="270" y="845"/>
                </a:lnTo>
                <a:lnTo>
                  <a:pt x="238" y="855"/>
                </a:lnTo>
                <a:lnTo>
                  <a:pt x="212" y="862"/>
                </a:lnTo>
                <a:lnTo>
                  <a:pt x="192" y="866"/>
                </a:lnTo>
                <a:lnTo>
                  <a:pt x="181" y="868"/>
                </a:lnTo>
                <a:lnTo>
                  <a:pt x="176" y="868"/>
                </a:lnTo>
                <a:lnTo>
                  <a:pt x="167" y="947"/>
                </a:lnTo>
                <a:lnTo>
                  <a:pt x="0" y="756"/>
                </a:lnTo>
                <a:close/>
              </a:path>
            </a:pathLst>
          </a:custGeom>
          <a:solidFill>
            <a:srgbClr val="FF3300"/>
          </a:solidFill>
          <a:ln w="0">
            <a:noFill/>
            <a:prstDash val="solid"/>
            <a:round/>
            <a:headEnd/>
            <a:tailEnd/>
          </a:ln>
          <a:effectLst>
            <a:outerShdw dist="107763" dir="2700000" algn="ctr" rotWithShape="0">
              <a:srgbClr val="080808">
                <a:alpha val="50000"/>
              </a:srgb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41" name="Rectangle 4"/>
          <p:cNvSpPr txBox="1">
            <a:spLocks noChangeArrowheads="1"/>
          </p:cNvSpPr>
          <p:nvPr/>
        </p:nvSpPr>
        <p:spPr>
          <a:xfrm>
            <a:off x="3275856" y="1556792"/>
            <a:ext cx="1296143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600" b="1" i="0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9</a:t>
            </a:r>
            <a:r>
              <a:rPr kumimoji="0" lang="uk-UA" sz="2600" b="1" i="0" strike="noStrike" kern="1200" cap="none" spc="0" normalizeH="0" noProof="0" dirty="0" smtClean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місце</a:t>
            </a:r>
            <a:endParaRPr kumimoji="0" lang="ru-RU" sz="2600" b="1" i="0" strike="noStrike" kern="1200" cap="none" spc="0" normalizeH="0" baseline="0" noProof="0" dirty="0" smtClean="0">
              <a:ln>
                <a:noFill/>
              </a:ln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2" name="Rectangle 4"/>
          <p:cNvSpPr txBox="1">
            <a:spLocks noChangeArrowheads="1"/>
          </p:cNvSpPr>
          <p:nvPr/>
        </p:nvSpPr>
        <p:spPr>
          <a:xfrm>
            <a:off x="2843808" y="2852937"/>
            <a:ext cx="1368152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000" b="1" i="0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20</a:t>
            </a:r>
            <a:r>
              <a:rPr kumimoji="0" lang="uk-UA" sz="2000" b="1" i="0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місце</a:t>
            </a:r>
            <a:endParaRPr kumimoji="0" lang="ru-RU" sz="2000" b="1" i="0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0" name="Freeform 8"/>
          <p:cNvSpPr>
            <a:spLocks/>
          </p:cNvSpPr>
          <p:nvPr/>
        </p:nvSpPr>
        <p:spPr bwMode="gray">
          <a:xfrm rot="9040435">
            <a:off x="3034012" y="3638426"/>
            <a:ext cx="1053614" cy="758333"/>
          </a:xfrm>
          <a:custGeom>
            <a:avLst/>
            <a:gdLst/>
            <a:ahLst/>
            <a:cxnLst>
              <a:cxn ang="0">
                <a:pos x="0" y="756"/>
              </a:cxn>
              <a:cxn ang="0">
                <a:pos x="191" y="591"/>
              </a:cxn>
              <a:cxn ang="0">
                <a:pos x="190" y="672"/>
              </a:cxn>
              <a:cxn ang="0">
                <a:pos x="194" y="672"/>
              </a:cxn>
              <a:cxn ang="0">
                <a:pos x="205" y="672"/>
              </a:cxn>
              <a:cxn ang="0">
                <a:pos x="225" y="671"/>
              </a:cxn>
              <a:cxn ang="0">
                <a:pos x="250" y="667"/>
              </a:cxn>
              <a:cxn ang="0">
                <a:pos x="281" y="662"/>
              </a:cxn>
              <a:cxn ang="0">
                <a:pos x="316" y="653"/>
              </a:cxn>
              <a:cxn ang="0">
                <a:pos x="356" y="641"/>
              </a:cxn>
              <a:cxn ang="0">
                <a:pos x="399" y="626"/>
              </a:cxn>
              <a:cxn ang="0">
                <a:pos x="444" y="605"/>
              </a:cxn>
              <a:cxn ang="0">
                <a:pos x="492" y="578"/>
              </a:cxn>
              <a:cxn ang="0">
                <a:pos x="540" y="547"/>
              </a:cxn>
              <a:cxn ang="0">
                <a:pos x="587" y="508"/>
              </a:cxn>
              <a:cxn ang="0">
                <a:pos x="635" y="463"/>
              </a:cxn>
              <a:cxn ang="0">
                <a:pos x="689" y="405"/>
              </a:cxn>
              <a:cxn ang="0">
                <a:pos x="737" y="350"/>
              </a:cxn>
              <a:cxn ang="0">
                <a:pos x="780" y="298"/>
              </a:cxn>
              <a:cxn ang="0">
                <a:pos x="816" y="249"/>
              </a:cxn>
              <a:cxn ang="0">
                <a:pos x="847" y="204"/>
              </a:cxn>
              <a:cxn ang="0">
                <a:pos x="873" y="164"/>
              </a:cxn>
              <a:cxn ang="0">
                <a:pos x="895" y="126"/>
              </a:cxn>
              <a:cxn ang="0">
                <a:pos x="913" y="94"/>
              </a:cxn>
              <a:cxn ang="0">
                <a:pos x="926" y="66"/>
              </a:cxn>
              <a:cxn ang="0">
                <a:pos x="936" y="42"/>
              </a:cxn>
              <a:cxn ang="0">
                <a:pos x="944" y="24"/>
              </a:cxn>
              <a:cxn ang="0">
                <a:pos x="949" y="12"/>
              </a:cxn>
              <a:cxn ang="0">
                <a:pos x="952" y="2"/>
              </a:cxn>
              <a:cxn ang="0">
                <a:pos x="952" y="0"/>
              </a:cxn>
              <a:cxn ang="0">
                <a:pos x="952" y="4"/>
              </a:cxn>
              <a:cxn ang="0">
                <a:pos x="950" y="17"/>
              </a:cxn>
              <a:cxn ang="0">
                <a:pos x="948" y="36"/>
              </a:cxn>
              <a:cxn ang="0">
                <a:pos x="942" y="62"/>
              </a:cxn>
              <a:cxn ang="0">
                <a:pos x="936" y="93"/>
              </a:cxn>
              <a:cxn ang="0">
                <a:pos x="927" y="130"/>
              </a:cxn>
              <a:cxn ang="0">
                <a:pos x="914" y="172"/>
              </a:cxn>
              <a:cxn ang="0">
                <a:pos x="899" y="217"/>
              </a:cxn>
              <a:cxn ang="0">
                <a:pos x="881" y="264"/>
              </a:cxn>
              <a:cxn ang="0">
                <a:pos x="857" y="315"/>
              </a:cxn>
              <a:cxn ang="0">
                <a:pos x="830" y="368"/>
              </a:cxn>
              <a:cxn ang="0">
                <a:pos x="798" y="421"/>
              </a:cxn>
              <a:cxn ang="0">
                <a:pos x="762" y="475"/>
              </a:cxn>
              <a:cxn ang="0">
                <a:pos x="719" y="529"/>
              </a:cxn>
              <a:cxn ang="0">
                <a:pos x="671" y="582"/>
              </a:cxn>
              <a:cxn ang="0">
                <a:pos x="613" y="637"/>
              </a:cxn>
              <a:cxn ang="0">
                <a:pos x="555" y="685"/>
              </a:cxn>
              <a:cxn ang="0">
                <a:pos x="500" y="726"/>
              </a:cxn>
              <a:cxn ang="0">
                <a:pos x="447" y="761"/>
              </a:cxn>
              <a:cxn ang="0">
                <a:pos x="396" y="790"/>
              </a:cxn>
              <a:cxn ang="0">
                <a:pos x="350" y="813"/>
              </a:cxn>
              <a:cxn ang="0">
                <a:pos x="307" y="831"/>
              </a:cxn>
              <a:cxn ang="0">
                <a:pos x="270" y="845"/>
              </a:cxn>
              <a:cxn ang="0">
                <a:pos x="238" y="855"/>
              </a:cxn>
              <a:cxn ang="0">
                <a:pos x="212" y="862"/>
              </a:cxn>
              <a:cxn ang="0">
                <a:pos x="192" y="866"/>
              </a:cxn>
              <a:cxn ang="0">
                <a:pos x="181" y="868"/>
              </a:cxn>
              <a:cxn ang="0">
                <a:pos x="176" y="868"/>
              </a:cxn>
              <a:cxn ang="0">
                <a:pos x="167" y="947"/>
              </a:cxn>
              <a:cxn ang="0">
                <a:pos x="0" y="756"/>
              </a:cxn>
            </a:cxnLst>
            <a:rect l="0" t="0" r="r" b="b"/>
            <a:pathLst>
              <a:path w="952" h="947">
                <a:moveTo>
                  <a:pt x="0" y="756"/>
                </a:moveTo>
                <a:lnTo>
                  <a:pt x="191" y="591"/>
                </a:lnTo>
                <a:lnTo>
                  <a:pt x="190" y="672"/>
                </a:lnTo>
                <a:lnTo>
                  <a:pt x="194" y="672"/>
                </a:lnTo>
                <a:lnTo>
                  <a:pt x="205" y="672"/>
                </a:lnTo>
                <a:lnTo>
                  <a:pt x="225" y="671"/>
                </a:lnTo>
                <a:lnTo>
                  <a:pt x="250" y="667"/>
                </a:lnTo>
                <a:lnTo>
                  <a:pt x="281" y="662"/>
                </a:lnTo>
                <a:lnTo>
                  <a:pt x="316" y="653"/>
                </a:lnTo>
                <a:lnTo>
                  <a:pt x="356" y="641"/>
                </a:lnTo>
                <a:lnTo>
                  <a:pt x="399" y="626"/>
                </a:lnTo>
                <a:lnTo>
                  <a:pt x="444" y="605"/>
                </a:lnTo>
                <a:lnTo>
                  <a:pt x="492" y="578"/>
                </a:lnTo>
                <a:lnTo>
                  <a:pt x="540" y="547"/>
                </a:lnTo>
                <a:lnTo>
                  <a:pt x="587" y="508"/>
                </a:lnTo>
                <a:lnTo>
                  <a:pt x="635" y="463"/>
                </a:lnTo>
                <a:lnTo>
                  <a:pt x="689" y="405"/>
                </a:lnTo>
                <a:lnTo>
                  <a:pt x="737" y="350"/>
                </a:lnTo>
                <a:lnTo>
                  <a:pt x="780" y="298"/>
                </a:lnTo>
                <a:lnTo>
                  <a:pt x="816" y="249"/>
                </a:lnTo>
                <a:lnTo>
                  <a:pt x="847" y="204"/>
                </a:lnTo>
                <a:lnTo>
                  <a:pt x="873" y="164"/>
                </a:lnTo>
                <a:lnTo>
                  <a:pt x="895" y="126"/>
                </a:lnTo>
                <a:lnTo>
                  <a:pt x="913" y="94"/>
                </a:lnTo>
                <a:lnTo>
                  <a:pt x="926" y="66"/>
                </a:lnTo>
                <a:lnTo>
                  <a:pt x="936" y="42"/>
                </a:lnTo>
                <a:lnTo>
                  <a:pt x="944" y="24"/>
                </a:lnTo>
                <a:lnTo>
                  <a:pt x="949" y="12"/>
                </a:lnTo>
                <a:lnTo>
                  <a:pt x="952" y="2"/>
                </a:lnTo>
                <a:lnTo>
                  <a:pt x="952" y="0"/>
                </a:lnTo>
                <a:lnTo>
                  <a:pt x="952" y="4"/>
                </a:lnTo>
                <a:lnTo>
                  <a:pt x="950" y="17"/>
                </a:lnTo>
                <a:lnTo>
                  <a:pt x="948" y="36"/>
                </a:lnTo>
                <a:lnTo>
                  <a:pt x="942" y="62"/>
                </a:lnTo>
                <a:lnTo>
                  <a:pt x="936" y="93"/>
                </a:lnTo>
                <a:lnTo>
                  <a:pt x="927" y="130"/>
                </a:lnTo>
                <a:lnTo>
                  <a:pt x="914" y="172"/>
                </a:lnTo>
                <a:lnTo>
                  <a:pt x="899" y="217"/>
                </a:lnTo>
                <a:lnTo>
                  <a:pt x="881" y="264"/>
                </a:lnTo>
                <a:lnTo>
                  <a:pt x="857" y="315"/>
                </a:lnTo>
                <a:lnTo>
                  <a:pt x="830" y="368"/>
                </a:lnTo>
                <a:lnTo>
                  <a:pt x="798" y="421"/>
                </a:lnTo>
                <a:lnTo>
                  <a:pt x="762" y="475"/>
                </a:lnTo>
                <a:lnTo>
                  <a:pt x="719" y="529"/>
                </a:lnTo>
                <a:lnTo>
                  <a:pt x="671" y="582"/>
                </a:lnTo>
                <a:lnTo>
                  <a:pt x="613" y="637"/>
                </a:lnTo>
                <a:lnTo>
                  <a:pt x="555" y="685"/>
                </a:lnTo>
                <a:lnTo>
                  <a:pt x="500" y="726"/>
                </a:lnTo>
                <a:lnTo>
                  <a:pt x="447" y="761"/>
                </a:lnTo>
                <a:lnTo>
                  <a:pt x="396" y="790"/>
                </a:lnTo>
                <a:lnTo>
                  <a:pt x="350" y="813"/>
                </a:lnTo>
                <a:lnTo>
                  <a:pt x="307" y="831"/>
                </a:lnTo>
                <a:lnTo>
                  <a:pt x="270" y="845"/>
                </a:lnTo>
                <a:lnTo>
                  <a:pt x="238" y="855"/>
                </a:lnTo>
                <a:lnTo>
                  <a:pt x="212" y="862"/>
                </a:lnTo>
                <a:lnTo>
                  <a:pt x="192" y="866"/>
                </a:lnTo>
                <a:lnTo>
                  <a:pt x="181" y="868"/>
                </a:lnTo>
                <a:lnTo>
                  <a:pt x="176" y="868"/>
                </a:lnTo>
                <a:lnTo>
                  <a:pt x="167" y="947"/>
                </a:lnTo>
                <a:lnTo>
                  <a:pt x="0" y="756"/>
                </a:lnTo>
                <a:close/>
              </a:path>
            </a:pathLst>
          </a:custGeom>
          <a:solidFill>
            <a:srgbClr val="FF3300"/>
          </a:solidFill>
          <a:ln w="0">
            <a:noFill/>
            <a:prstDash val="solid"/>
            <a:round/>
            <a:headEnd/>
            <a:tailEnd/>
          </a:ln>
          <a:effectLst>
            <a:outerShdw dist="107763" dir="2700000" algn="ctr" rotWithShape="0">
              <a:srgbClr val="080808">
                <a:alpha val="50000"/>
              </a:srgb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21" name="Rectangle 4"/>
          <p:cNvSpPr txBox="1">
            <a:spLocks noChangeArrowheads="1"/>
          </p:cNvSpPr>
          <p:nvPr/>
        </p:nvSpPr>
        <p:spPr>
          <a:xfrm>
            <a:off x="3131840" y="3212976"/>
            <a:ext cx="1440160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600" b="1" i="0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16</a:t>
            </a:r>
            <a:r>
              <a:rPr kumimoji="0" lang="uk-UA" sz="2600" b="1" i="0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місце</a:t>
            </a:r>
            <a:endParaRPr kumimoji="0" lang="ru-RU" sz="2600" b="1" i="0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2" name="Rectangle 4"/>
          <p:cNvSpPr txBox="1">
            <a:spLocks noChangeArrowheads="1"/>
          </p:cNvSpPr>
          <p:nvPr/>
        </p:nvSpPr>
        <p:spPr>
          <a:xfrm>
            <a:off x="2627784" y="4509119"/>
            <a:ext cx="1296143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000" b="1" i="0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24</a:t>
            </a:r>
            <a:r>
              <a:rPr kumimoji="0" lang="uk-UA" sz="2000" b="1" i="0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місце</a:t>
            </a:r>
            <a:endParaRPr kumimoji="0" lang="ru-RU" sz="2000" b="1" i="0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3" name="Freeform 8"/>
          <p:cNvSpPr>
            <a:spLocks/>
          </p:cNvSpPr>
          <p:nvPr/>
        </p:nvSpPr>
        <p:spPr bwMode="gray">
          <a:xfrm rot="9040435">
            <a:off x="3106020" y="5294612"/>
            <a:ext cx="1053614" cy="758333"/>
          </a:xfrm>
          <a:custGeom>
            <a:avLst/>
            <a:gdLst/>
            <a:ahLst/>
            <a:cxnLst>
              <a:cxn ang="0">
                <a:pos x="0" y="756"/>
              </a:cxn>
              <a:cxn ang="0">
                <a:pos x="191" y="591"/>
              </a:cxn>
              <a:cxn ang="0">
                <a:pos x="190" y="672"/>
              </a:cxn>
              <a:cxn ang="0">
                <a:pos x="194" y="672"/>
              </a:cxn>
              <a:cxn ang="0">
                <a:pos x="205" y="672"/>
              </a:cxn>
              <a:cxn ang="0">
                <a:pos x="225" y="671"/>
              </a:cxn>
              <a:cxn ang="0">
                <a:pos x="250" y="667"/>
              </a:cxn>
              <a:cxn ang="0">
                <a:pos x="281" y="662"/>
              </a:cxn>
              <a:cxn ang="0">
                <a:pos x="316" y="653"/>
              </a:cxn>
              <a:cxn ang="0">
                <a:pos x="356" y="641"/>
              </a:cxn>
              <a:cxn ang="0">
                <a:pos x="399" y="626"/>
              </a:cxn>
              <a:cxn ang="0">
                <a:pos x="444" y="605"/>
              </a:cxn>
              <a:cxn ang="0">
                <a:pos x="492" y="578"/>
              </a:cxn>
              <a:cxn ang="0">
                <a:pos x="540" y="547"/>
              </a:cxn>
              <a:cxn ang="0">
                <a:pos x="587" y="508"/>
              </a:cxn>
              <a:cxn ang="0">
                <a:pos x="635" y="463"/>
              </a:cxn>
              <a:cxn ang="0">
                <a:pos x="689" y="405"/>
              </a:cxn>
              <a:cxn ang="0">
                <a:pos x="737" y="350"/>
              </a:cxn>
              <a:cxn ang="0">
                <a:pos x="780" y="298"/>
              </a:cxn>
              <a:cxn ang="0">
                <a:pos x="816" y="249"/>
              </a:cxn>
              <a:cxn ang="0">
                <a:pos x="847" y="204"/>
              </a:cxn>
              <a:cxn ang="0">
                <a:pos x="873" y="164"/>
              </a:cxn>
              <a:cxn ang="0">
                <a:pos x="895" y="126"/>
              </a:cxn>
              <a:cxn ang="0">
                <a:pos x="913" y="94"/>
              </a:cxn>
              <a:cxn ang="0">
                <a:pos x="926" y="66"/>
              </a:cxn>
              <a:cxn ang="0">
                <a:pos x="936" y="42"/>
              </a:cxn>
              <a:cxn ang="0">
                <a:pos x="944" y="24"/>
              </a:cxn>
              <a:cxn ang="0">
                <a:pos x="949" y="12"/>
              </a:cxn>
              <a:cxn ang="0">
                <a:pos x="952" y="2"/>
              </a:cxn>
              <a:cxn ang="0">
                <a:pos x="952" y="0"/>
              </a:cxn>
              <a:cxn ang="0">
                <a:pos x="952" y="4"/>
              </a:cxn>
              <a:cxn ang="0">
                <a:pos x="950" y="17"/>
              </a:cxn>
              <a:cxn ang="0">
                <a:pos x="948" y="36"/>
              </a:cxn>
              <a:cxn ang="0">
                <a:pos x="942" y="62"/>
              </a:cxn>
              <a:cxn ang="0">
                <a:pos x="936" y="93"/>
              </a:cxn>
              <a:cxn ang="0">
                <a:pos x="927" y="130"/>
              </a:cxn>
              <a:cxn ang="0">
                <a:pos x="914" y="172"/>
              </a:cxn>
              <a:cxn ang="0">
                <a:pos x="899" y="217"/>
              </a:cxn>
              <a:cxn ang="0">
                <a:pos x="881" y="264"/>
              </a:cxn>
              <a:cxn ang="0">
                <a:pos x="857" y="315"/>
              </a:cxn>
              <a:cxn ang="0">
                <a:pos x="830" y="368"/>
              </a:cxn>
              <a:cxn ang="0">
                <a:pos x="798" y="421"/>
              </a:cxn>
              <a:cxn ang="0">
                <a:pos x="762" y="475"/>
              </a:cxn>
              <a:cxn ang="0">
                <a:pos x="719" y="529"/>
              </a:cxn>
              <a:cxn ang="0">
                <a:pos x="671" y="582"/>
              </a:cxn>
              <a:cxn ang="0">
                <a:pos x="613" y="637"/>
              </a:cxn>
              <a:cxn ang="0">
                <a:pos x="555" y="685"/>
              </a:cxn>
              <a:cxn ang="0">
                <a:pos x="500" y="726"/>
              </a:cxn>
              <a:cxn ang="0">
                <a:pos x="447" y="761"/>
              </a:cxn>
              <a:cxn ang="0">
                <a:pos x="396" y="790"/>
              </a:cxn>
              <a:cxn ang="0">
                <a:pos x="350" y="813"/>
              </a:cxn>
              <a:cxn ang="0">
                <a:pos x="307" y="831"/>
              </a:cxn>
              <a:cxn ang="0">
                <a:pos x="270" y="845"/>
              </a:cxn>
              <a:cxn ang="0">
                <a:pos x="238" y="855"/>
              </a:cxn>
              <a:cxn ang="0">
                <a:pos x="212" y="862"/>
              </a:cxn>
              <a:cxn ang="0">
                <a:pos x="192" y="866"/>
              </a:cxn>
              <a:cxn ang="0">
                <a:pos x="181" y="868"/>
              </a:cxn>
              <a:cxn ang="0">
                <a:pos x="176" y="868"/>
              </a:cxn>
              <a:cxn ang="0">
                <a:pos x="167" y="947"/>
              </a:cxn>
              <a:cxn ang="0">
                <a:pos x="0" y="756"/>
              </a:cxn>
            </a:cxnLst>
            <a:rect l="0" t="0" r="r" b="b"/>
            <a:pathLst>
              <a:path w="952" h="947">
                <a:moveTo>
                  <a:pt x="0" y="756"/>
                </a:moveTo>
                <a:lnTo>
                  <a:pt x="191" y="591"/>
                </a:lnTo>
                <a:lnTo>
                  <a:pt x="190" y="672"/>
                </a:lnTo>
                <a:lnTo>
                  <a:pt x="194" y="672"/>
                </a:lnTo>
                <a:lnTo>
                  <a:pt x="205" y="672"/>
                </a:lnTo>
                <a:lnTo>
                  <a:pt x="225" y="671"/>
                </a:lnTo>
                <a:lnTo>
                  <a:pt x="250" y="667"/>
                </a:lnTo>
                <a:lnTo>
                  <a:pt x="281" y="662"/>
                </a:lnTo>
                <a:lnTo>
                  <a:pt x="316" y="653"/>
                </a:lnTo>
                <a:lnTo>
                  <a:pt x="356" y="641"/>
                </a:lnTo>
                <a:lnTo>
                  <a:pt x="399" y="626"/>
                </a:lnTo>
                <a:lnTo>
                  <a:pt x="444" y="605"/>
                </a:lnTo>
                <a:lnTo>
                  <a:pt x="492" y="578"/>
                </a:lnTo>
                <a:lnTo>
                  <a:pt x="540" y="547"/>
                </a:lnTo>
                <a:lnTo>
                  <a:pt x="587" y="508"/>
                </a:lnTo>
                <a:lnTo>
                  <a:pt x="635" y="463"/>
                </a:lnTo>
                <a:lnTo>
                  <a:pt x="689" y="405"/>
                </a:lnTo>
                <a:lnTo>
                  <a:pt x="737" y="350"/>
                </a:lnTo>
                <a:lnTo>
                  <a:pt x="780" y="298"/>
                </a:lnTo>
                <a:lnTo>
                  <a:pt x="816" y="249"/>
                </a:lnTo>
                <a:lnTo>
                  <a:pt x="847" y="204"/>
                </a:lnTo>
                <a:lnTo>
                  <a:pt x="873" y="164"/>
                </a:lnTo>
                <a:lnTo>
                  <a:pt x="895" y="126"/>
                </a:lnTo>
                <a:lnTo>
                  <a:pt x="913" y="94"/>
                </a:lnTo>
                <a:lnTo>
                  <a:pt x="926" y="66"/>
                </a:lnTo>
                <a:lnTo>
                  <a:pt x="936" y="42"/>
                </a:lnTo>
                <a:lnTo>
                  <a:pt x="944" y="24"/>
                </a:lnTo>
                <a:lnTo>
                  <a:pt x="949" y="12"/>
                </a:lnTo>
                <a:lnTo>
                  <a:pt x="952" y="2"/>
                </a:lnTo>
                <a:lnTo>
                  <a:pt x="952" y="0"/>
                </a:lnTo>
                <a:lnTo>
                  <a:pt x="952" y="4"/>
                </a:lnTo>
                <a:lnTo>
                  <a:pt x="950" y="17"/>
                </a:lnTo>
                <a:lnTo>
                  <a:pt x="948" y="36"/>
                </a:lnTo>
                <a:lnTo>
                  <a:pt x="942" y="62"/>
                </a:lnTo>
                <a:lnTo>
                  <a:pt x="936" y="93"/>
                </a:lnTo>
                <a:lnTo>
                  <a:pt x="927" y="130"/>
                </a:lnTo>
                <a:lnTo>
                  <a:pt x="914" y="172"/>
                </a:lnTo>
                <a:lnTo>
                  <a:pt x="899" y="217"/>
                </a:lnTo>
                <a:lnTo>
                  <a:pt x="881" y="264"/>
                </a:lnTo>
                <a:lnTo>
                  <a:pt x="857" y="315"/>
                </a:lnTo>
                <a:lnTo>
                  <a:pt x="830" y="368"/>
                </a:lnTo>
                <a:lnTo>
                  <a:pt x="798" y="421"/>
                </a:lnTo>
                <a:lnTo>
                  <a:pt x="762" y="475"/>
                </a:lnTo>
                <a:lnTo>
                  <a:pt x="719" y="529"/>
                </a:lnTo>
                <a:lnTo>
                  <a:pt x="671" y="582"/>
                </a:lnTo>
                <a:lnTo>
                  <a:pt x="613" y="637"/>
                </a:lnTo>
                <a:lnTo>
                  <a:pt x="555" y="685"/>
                </a:lnTo>
                <a:lnTo>
                  <a:pt x="500" y="726"/>
                </a:lnTo>
                <a:lnTo>
                  <a:pt x="447" y="761"/>
                </a:lnTo>
                <a:lnTo>
                  <a:pt x="396" y="790"/>
                </a:lnTo>
                <a:lnTo>
                  <a:pt x="350" y="813"/>
                </a:lnTo>
                <a:lnTo>
                  <a:pt x="307" y="831"/>
                </a:lnTo>
                <a:lnTo>
                  <a:pt x="270" y="845"/>
                </a:lnTo>
                <a:lnTo>
                  <a:pt x="238" y="855"/>
                </a:lnTo>
                <a:lnTo>
                  <a:pt x="212" y="862"/>
                </a:lnTo>
                <a:lnTo>
                  <a:pt x="192" y="866"/>
                </a:lnTo>
                <a:lnTo>
                  <a:pt x="181" y="868"/>
                </a:lnTo>
                <a:lnTo>
                  <a:pt x="176" y="868"/>
                </a:lnTo>
                <a:lnTo>
                  <a:pt x="167" y="947"/>
                </a:lnTo>
                <a:lnTo>
                  <a:pt x="0" y="756"/>
                </a:lnTo>
                <a:close/>
              </a:path>
            </a:pathLst>
          </a:custGeom>
          <a:solidFill>
            <a:srgbClr val="FF3300"/>
          </a:solidFill>
          <a:ln w="0">
            <a:noFill/>
            <a:prstDash val="solid"/>
            <a:round/>
            <a:headEnd/>
            <a:tailEnd/>
          </a:ln>
          <a:effectLst>
            <a:outerShdw dist="107763" dir="2700000" algn="ctr" rotWithShape="0">
              <a:srgbClr val="080808">
                <a:alpha val="50000"/>
              </a:srgb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24" name="Rectangle 4"/>
          <p:cNvSpPr txBox="1">
            <a:spLocks noChangeArrowheads="1"/>
          </p:cNvSpPr>
          <p:nvPr/>
        </p:nvSpPr>
        <p:spPr>
          <a:xfrm>
            <a:off x="3203848" y="4869160"/>
            <a:ext cx="1296144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600" b="1" i="0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7</a:t>
            </a:r>
            <a:r>
              <a:rPr kumimoji="0" lang="uk-UA" sz="2600" b="1" i="0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місце</a:t>
            </a:r>
            <a:endParaRPr kumimoji="0" lang="ru-RU" sz="2600" b="1" i="0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5" name="Rectangle 4"/>
          <p:cNvSpPr txBox="1">
            <a:spLocks noChangeArrowheads="1"/>
          </p:cNvSpPr>
          <p:nvPr/>
        </p:nvSpPr>
        <p:spPr>
          <a:xfrm>
            <a:off x="2699792" y="6093296"/>
            <a:ext cx="1224136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000" b="1" i="0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22</a:t>
            </a:r>
            <a:r>
              <a:rPr kumimoji="0" lang="uk-UA" sz="2000" b="1" i="0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місце</a:t>
            </a:r>
            <a:endParaRPr kumimoji="0" lang="ru-RU" sz="2000" b="1" i="0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6" name="Freeform 8"/>
          <p:cNvSpPr>
            <a:spLocks/>
          </p:cNvSpPr>
          <p:nvPr/>
        </p:nvSpPr>
        <p:spPr bwMode="gray">
          <a:xfrm rot="9040435">
            <a:off x="7570516" y="1982245"/>
            <a:ext cx="1053614" cy="758333"/>
          </a:xfrm>
          <a:custGeom>
            <a:avLst/>
            <a:gdLst/>
            <a:ahLst/>
            <a:cxnLst>
              <a:cxn ang="0">
                <a:pos x="0" y="756"/>
              </a:cxn>
              <a:cxn ang="0">
                <a:pos x="191" y="591"/>
              </a:cxn>
              <a:cxn ang="0">
                <a:pos x="190" y="672"/>
              </a:cxn>
              <a:cxn ang="0">
                <a:pos x="194" y="672"/>
              </a:cxn>
              <a:cxn ang="0">
                <a:pos x="205" y="672"/>
              </a:cxn>
              <a:cxn ang="0">
                <a:pos x="225" y="671"/>
              </a:cxn>
              <a:cxn ang="0">
                <a:pos x="250" y="667"/>
              </a:cxn>
              <a:cxn ang="0">
                <a:pos x="281" y="662"/>
              </a:cxn>
              <a:cxn ang="0">
                <a:pos x="316" y="653"/>
              </a:cxn>
              <a:cxn ang="0">
                <a:pos x="356" y="641"/>
              </a:cxn>
              <a:cxn ang="0">
                <a:pos x="399" y="626"/>
              </a:cxn>
              <a:cxn ang="0">
                <a:pos x="444" y="605"/>
              </a:cxn>
              <a:cxn ang="0">
                <a:pos x="492" y="578"/>
              </a:cxn>
              <a:cxn ang="0">
                <a:pos x="540" y="547"/>
              </a:cxn>
              <a:cxn ang="0">
                <a:pos x="587" y="508"/>
              </a:cxn>
              <a:cxn ang="0">
                <a:pos x="635" y="463"/>
              </a:cxn>
              <a:cxn ang="0">
                <a:pos x="689" y="405"/>
              </a:cxn>
              <a:cxn ang="0">
                <a:pos x="737" y="350"/>
              </a:cxn>
              <a:cxn ang="0">
                <a:pos x="780" y="298"/>
              </a:cxn>
              <a:cxn ang="0">
                <a:pos x="816" y="249"/>
              </a:cxn>
              <a:cxn ang="0">
                <a:pos x="847" y="204"/>
              </a:cxn>
              <a:cxn ang="0">
                <a:pos x="873" y="164"/>
              </a:cxn>
              <a:cxn ang="0">
                <a:pos x="895" y="126"/>
              </a:cxn>
              <a:cxn ang="0">
                <a:pos x="913" y="94"/>
              </a:cxn>
              <a:cxn ang="0">
                <a:pos x="926" y="66"/>
              </a:cxn>
              <a:cxn ang="0">
                <a:pos x="936" y="42"/>
              </a:cxn>
              <a:cxn ang="0">
                <a:pos x="944" y="24"/>
              </a:cxn>
              <a:cxn ang="0">
                <a:pos x="949" y="12"/>
              </a:cxn>
              <a:cxn ang="0">
                <a:pos x="952" y="2"/>
              </a:cxn>
              <a:cxn ang="0">
                <a:pos x="952" y="0"/>
              </a:cxn>
              <a:cxn ang="0">
                <a:pos x="952" y="4"/>
              </a:cxn>
              <a:cxn ang="0">
                <a:pos x="950" y="17"/>
              </a:cxn>
              <a:cxn ang="0">
                <a:pos x="948" y="36"/>
              </a:cxn>
              <a:cxn ang="0">
                <a:pos x="942" y="62"/>
              </a:cxn>
              <a:cxn ang="0">
                <a:pos x="936" y="93"/>
              </a:cxn>
              <a:cxn ang="0">
                <a:pos x="927" y="130"/>
              </a:cxn>
              <a:cxn ang="0">
                <a:pos x="914" y="172"/>
              </a:cxn>
              <a:cxn ang="0">
                <a:pos x="899" y="217"/>
              </a:cxn>
              <a:cxn ang="0">
                <a:pos x="881" y="264"/>
              </a:cxn>
              <a:cxn ang="0">
                <a:pos x="857" y="315"/>
              </a:cxn>
              <a:cxn ang="0">
                <a:pos x="830" y="368"/>
              </a:cxn>
              <a:cxn ang="0">
                <a:pos x="798" y="421"/>
              </a:cxn>
              <a:cxn ang="0">
                <a:pos x="762" y="475"/>
              </a:cxn>
              <a:cxn ang="0">
                <a:pos x="719" y="529"/>
              </a:cxn>
              <a:cxn ang="0">
                <a:pos x="671" y="582"/>
              </a:cxn>
              <a:cxn ang="0">
                <a:pos x="613" y="637"/>
              </a:cxn>
              <a:cxn ang="0">
                <a:pos x="555" y="685"/>
              </a:cxn>
              <a:cxn ang="0">
                <a:pos x="500" y="726"/>
              </a:cxn>
              <a:cxn ang="0">
                <a:pos x="447" y="761"/>
              </a:cxn>
              <a:cxn ang="0">
                <a:pos x="396" y="790"/>
              </a:cxn>
              <a:cxn ang="0">
                <a:pos x="350" y="813"/>
              </a:cxn>
              <a:cxn ang="0">
                <a:pos x="307" y="831"/>
              </a:cxn>
              <a:cxn ang="0">
                <a:pos x="270" y="845"/>
              </a:cxn>
              <a:cxn ang="0">
                <a:pos x="238" y="855"/>
              </a:cxn>
              <a:cxn ang="0">
                <a:pos x="212" y="862"/>
              </a:cxn>
              <a:cxn ang="0">
                <a:pos x="192" y="866"/>
              </a:cxn>
              <a:cxn ang="0">
                <a:pos x="181" y="868"/>
              </a:cxn>
              <a:cxn ang="0">
                <a:pos x="176" y="868"/>
              </a:cxn>
              <a:cxn ang="0">
                <a:pos x="167" y="947"/>
              </a:cxn>
              <a:cxn ang="0">
                <a:pos x="0" y="756"/>
              </a:cxn>
            </a:cxnLst>
            <a:rect l="0" t="0" r="r" b="b"/>
            <a:pathLst>
              <a:path w="952" h="947">
                <a:moveTo>
                  <a:pt x="0" y="756"/>
                </a:moveTo>
                <a:lnTo>
                  <a:pt x="191" y="591"/>
                </a:lnTo>
                <a:lnTo>
                  <a:pt x="190" y="672"/>
                </a:lnTo>
                <a:lnTo>
                  <a:pt x="194" y="672"/>
                </a:lnTo>
                <a:lnTo>
                  <a:pt x="205" y="672"/>
                </a:lnTo>
                <a:lnTo>
                  <a:pt x="225" y="671"/>
                </a:lnTo>
                <a:lnTo>
                  <a:pt x="250" y="667"/>
                </a:lnTo>
                <a:lnTo>
                  <a:pt x="281" y="662"/>
                </a:lnTo>
                <a:lnTo>
                  <a:pt x="316" y="653"/>
                </a:lnTo>
                <a:lnTo>
                  <a:pt x="356" y="641"/>
                </a:lnTo>
                <a:lnTo>
                  <a:pt x="399" y="626"/>
                </a:lnTo>
                <a:lnTo>
                  <a:pt x="444" y="605"/>
                </a:lnTo>
                <a:lnTo>
                  <a:pt x="492" y="578"/>
                </a:lnTo>
                <a:lnTo>
                  <a:pt x="540" y="547"/>
                </a:lnTo>
                <a:lnTo>
                  <a:pt x="587" y="508"/>
                </a:lnTo>
                <a:lnTo>
                  <a:pt x="635" y="463"/>
                </a:lnTo>
                <a:lnTo>
                  <a:pt x="689" y="405"/>
                </a:lnTo>
                <a:lnTo>
                  <a:pt x="737" y="350"/>
                </a:lnTo>
                <a:lnTo>
                  <a:pt x="780" y="298"/>
                </a:lnTo>
                <a:lnTo>
                  <a:pt x="816" y="249"/>
                </a:lnTo>
                <a:lnTo>
                  <a:pt x="847" y="204"/>
                </a:lnTo>
                <a:lnTo>
                  <a:pt x="873" y="164"/>
                </a:lnTo>
                <a:lnTo>
                  <a:pt x="895" y="126"/>
                </a:lnTo>
                <a:lnTo>
                  <a:pt x="913" y="94"/>
                </a:lnTo>
                <a:lnTo>
                  <a:pt x="926" y="66"/>
                </a:lnTo>
                <a:lnTo>
                  <a:pt x="936" y="42"/>
                </a:lnTo>
                <a:lnTo>
                  <a:pt x="944" y="24"/>
                </a:lnTo>
                <a:lnTo>
                  <a:pt x="949" y="12"/>
                </a:lnTo>
                <a:lnTo>
                  <a:pt x="952" y="2"/>
                </a:lnTo>
                <a:lnTo>
                  <a:pt x="952" y="0"/>
                </a:lnTo>
                <a:lnTo>
                  <a:pt x="952" y="4"/>
                </a:lnTo>
                <a:lnTo>
                  <a:pt x="950" y="17"/>
                </a:lnTo>
                <a:lnTo>
                  <a:pt x="948" y="36"/>
                </a:lnTo>
                <a:lnTo>
                  <a:pt x="942" y="62"/>
                </a:lnTo>
                <a:lnTo>
                  <a:pt x="936" y="93"/>
                </a:lnTo>
                <a:lnTo>
                  <a:pt x="927" y="130"/>
                </a:lnTo>
                <a:lnTo>
                  <a:pt x="914" y="172"/>
                </a:lnTo>
                <a:lnTo>
                  <a:pt x="899" y="217"/>
                </a:lnTo>
                <a:lnTo>
                  <a:pt x="881" y="264"/>
                </a:lnTo>
                <a:lnTo>
                  <a:pt x="857" y="315"/>
                </a:lnTo>
                <a:lnTo>
                  <a:pt x="830" y="368"/>
                </a:lnTo>
                <a:lnTo>
                  <a:pt x="798" y="421"/>
                </a:lnTo>
                <a:lnTo>
                  <a:pt x="762" y="475"/>
                </a:lnTo>
                <a:lnTo>
                  <a:pt x="719" y="529"/>
                </a:lnTo>
                <a:lnTo>
                  <a:pt x="671" y="582"/>
                </a:lnTo>
                <a:lnTo>
                  <a:pt x="613" y="637"/>
                </a:lnTo>
                <a:lnTo>
                  <a:pt x="555" y="685"/>
                </a:lnTo>
                <a:lnTo>
                  <a:pt x="500" y="726"/>
                </a:lnTo>
                <a:lnTo>
                  <a:pt x="447" y="761"/>
                </a:lnTo>
                <a:lnTo>
                  <a:pt x="396" y="790"/>
                </a:lnTo>
                <a:lnTo>
                  <a:pt x="350" y="813"/>
                </a:lnTo>
                <a:lnTo>
                  <a:pt x="307" y="831"/>
                </a:lnTo>
                <a:lnTo>
                  <a:pt x="270" y="845"/>
                </a:lnTo>
                <a:lnTo>
                  <a:pt x="238" y="855"/>
                </a:lnTo>
                <a:lnTo>
                  <a:pt x="212" y="862"/>
                </a:lnTo>
                <a:lnTo>
                  <a:pt x="192" y="866"/>
                </a:lnTo>
                <a:lnTo>
                  <a:pt x="181" y="868"/>
                </a:lnTo>
                <a:lnTo>
                  <a:pt x="176" y="868"/>
                </a:lnTo>
                <a:lnTo>
                  <a:pt x="167" y="947"/>
                </a:lnTo>
                <a:lnTo>
                  <a:pt x="0" y="756"/>
                </a:lnTo>
                <a:close/>
              </a:path>
            </a:pathLst>
          </a:custGeom>
          <a:solidFill>
            <a:srgbClr val="FF3300"/>
          </a:solidFill>
          <a:ln w="0">
            <a:noFill/>
            <a:prstDash val="solid"/>
            <a:round/>
            <a:headEnd/>
            <a:tailEnd/>
          </a:ln>
          <a:effectLst>
            <a:outerShdw dist="107763" dir="2700000" algn="ctr" rotWithShape="0">
              <a:srgbClr val="080808">
                <a:alpha val="50000"/>
              </a:srgb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27" name="Rectangle 4"/>
          <p:cNvSpPr txBox="1">
            <a:spLocks noChangeArrowheads="1"/>
          </p:cNvSpPr>
          <p:nvPr/>
        </p:nvSpPr>
        <p:spPr>
          <a:xfrm>
            <a:off x="7380312" y="1556792"/>
            <a:ext cx="1656185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600" b="1" i="0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12</a:t>
            </a:r>
            <a:r>
              <a:rPr kumimoji="0" lang="uk-UA" sz="2600" b="1" i="0" strike="noStrike" kern="1200" cap="none" spc="0" normalizeH="0" noProof="0" dirty="0" smtClean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місце</a:t>
            </a:r>
            <a:endParaRPr kumimoji="0" lang="ru-RU" sz="2600" b="1" i="0" strike="noStrike" kern="1200" cap="none" spc="0" normalizeH="0" baseline="0" noProof="0" dirty="0" smtClean="0">
              <a:ln>
                <a:noFill/>
              </a:ln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8" name="Rectangle 4"/>
          <p:cNvSpPr txBox="1">
            <a:spLocks noChangeArrowheads="1"/>
          </p:cNvSpPr>
          <p:nvPr/>
        </p:nvSpPr>
        <p:spPr>
          <a:xfrm>
            <a:off x="7164288" y="2852938"/>
            <a:ext cx="1296143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000" b="1" i="0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21</a:t>
            </a:r>
            <a:r>
              <a:rPr kumimoji="0" lang="uk-UA" sz="2000" b="1" i="0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місце</a:t>
            </a:r>
            <a:endParaRPr kumimoji="0" lang="ru-RU" sz="2000" b="1" i="0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9" name="Freeform 8"/>
          <p:cNvSpPr>
            <a:spLocks/>
          </p:cNvSpPr>
          <p:nvPr/>
        </p:nvSpPr>
        <p:spPr bwMode="gray">
          <a:xfrm rot="9040435">
            <a:off x="7426500" y="3638429"/>
            <a:ext cx="1053614" cy="758333"/>
          </a:xfrm>
          <a:custGeom>
            <a:avLst/>
            <a:gdLst/>
            <a:ahLst/>
            <a:cxnLst>
              <a:cxn ang="0">
                <a:pos x="0" y="756"/>
              </a:cxn>
              <a:cxn ang="0">
                <a:pos x="191" y="591"/>
              </a:cxn>
              <a:cxn ang="0">
                <a:pos x="190" y="672"/>
              </a:cxn>
              <a:cxn ang="0">
                <a:pos x="194" y="672"/>
              </a:cxn>
              <a:cxn ang="0">
                <a:pos x="205" y="672"/>
              </a:cxn>
              <a:cxn ang="0">
                <a:pos x="225" y="671"/>
              </a:cxn>
              <a:cxn ang="0">
                <a:pos x="250" y="667"/>
              </a:cxn>
              <a:cxn ang="0">
                <a:pos x="281" y="662"/>
              </a:cxn>
              <a:cxn ang="0">
                <a:pos x="316" y="653"/>
              </a:cxn>
              <a:cxn ang="0">
                <a:pos x="356" y="641"/>
              </a:cxn>
              <a:cxn ang="0">
                <a:pos x="399" y="626"/>
              </a:cxn>
              <a:cxn ang="0">
                <a:pos x="444" y="605"/>
              </a:cxn>
              <a:cxn ang="0">
                <a:pos x="492" y="578"/>
              </a:cxn>
              <a:cxn ang="0">
                <a:pos x="540" y="547"/>
              </a:cxn>
              <a:cxn ang="0">
                <a:pos x="587" y="508"/>
              </a:cxn>
              <a:cxn ang="0">
                <a:pos x="635" y="463"/>
              </a:cxn>
              <a:cxn ang="0">
                <a:pos x="689" y="405"/>
              </a:cxn>
              <a:cxn ang="0">
                <a:pos x="737" y="350"/>
              </a:cxn>
              <a:cxn ang="0">
                <a:pos x="780" y="298"/>
              </a:cxn>
              <a:cxn ang="0">
                <a:pos x="816" y="249"/>
              </a:cxn>
              <a:cxn ang="0">
                <a:pos x="847" y="204"/>
              </a:cxn>
              <a:cxn ang="0">
                <a:pos x="873" y="164"/>
              </a:cxn>
              <a:cxn ang="0">
                <a:pos x="895" y="126"/>
              </a:cxn>
              <a:cxn ang="0">
                <a:pos x="913" y="94"/>
              </a:cxn>
              <a:cxn ang="0">
                <a:pos x="926" y="66"/>
              </a:cxn>
              <a:cxn ang="0">
                <a:pos x="936" y="42"/>
              </a:cxn>
              <a:cxn ang="0">
                <a:pos x="944" y="24"/>
              </a:cxn>
              <a:cxn ang="0">
                <a:pos x="949" y="12"/>
              </a:cxn>
              <a:cxn ang="0">
                <a:pos x="952" y="2"/>
              </a:cxn>
              <a:cxn ang="0">
                <a:pos x="952" y="0"/>
              </a:cxn>
              <a:cxn ang="0">
                <a:pos x="952" y="4"/>
              </a:cxn>
              <a:cxn ang="0">
                <a:pos x="950" y="17"/>
              </a:cxn>
              <a:cxn ang="0">
                <a:pos x="948" y="36"/>
              </a:cxn>
              <a:cxn ang="0">
                <a:pos x="942" y="62"/>
              </a:cxn>
              <a:cxn ang="0">
                <a:pos x="936" y="93"/>
              </a:cxn>
              <a:cxn ang="0">
                <a:pos x="927" y="130"/>
              </a:cxn>
              <a:cxn ang="0">
                <a:pos x="914" y="172"/>
              </a:cxn>
              <a:cxn ang="0">
                <a:pos x="899" y="217"/>
              </a:cxn>
              <a:cxn ang="0">
                <a:pos x="881" y="264"/>
              </a:cxn>
              <a:cxn ang="0">
                <a:pos x="857" y="315"/>
              </a:cxn>
              <a:cxn ang="0">
                <a:pos x="830" y="368"/>
              </a:cxn>
              <a:cxn ang="0">
                <a:pos x="798" y="421"/>
              </a:cxn>
              <a:cxn ang="0">
                <a:pos x="762" y="475"/>
              </a:cxn>
              <a:cxn ang="0">
                <a:pos x="719" y="529"/>
              </a:cxn>
              <a:cxn ang="0">
                <a:pos x="671" y="582"/>
              </a:cxn>
              <a:cxn ang="0">
                <a:pos x="613" y="637"/>
              </a:cxn>
              <a:cxn ang="0">
                <a:pos x="555" y="685"/>
              </a:cxn>
              <a:cxn ang="0">
                <a:pos x="500" y="726"/>
              </a:cxn>
              <a:cxn ang="0">
                <a:pos x="447" y="761"/>
              </a:cxn>
              <a:cxn ang="0">
                <a:pos x="396" y="790"/>
              </a:cxn>
              <a:cxn ang="0">
                <a:pos x="350" y="813"/>
              </a:cxn>
              <a:cxn ang="0">
                <a:pos x="307" y="831"/>
              </a:cxn>
              <a:cxn ang="0">
                <a:pos x="270" y="845"/>
              </a:cxn>
              <a:cxn ang="0">
                <a:pos x="238" y="855"/>
              </a:cxn>
              <a:cxn ang="0">
                <a:pos x="212" y="862"/>
              </a:cxn>
              <a:cxn ang="0">
                <a:pos x="192" y="866"/>
              </a:cxn>
              <a:cxn ang="0">
                <a:pos x="181" y="868"/>
              </a:cxn>
              <a:cxn ang="0">
                <a:pos x="176" y="868"/>
              </a:cxn>
              <a:cxn ang="0">
                <a:pos x="167" y="947"/>
              </a:cxn>
              <a:cxn ang="0">
                <a:pos x="0" y="756"/>
              </a:cxn>
            </a:cxnLst>
            <a:rect l="0" t="0" r="r" b="b"/>
            <a:pathLst>
              <a:path w="952" h="947">
                <a:moveTo>
                  <a:pt x="0" y="756"/>
                </a:moveTo>
                <a:lnTo>
                  <a:pt x="191" y="591"/>
                </a:lnTo>
                <a:lnTo>
                  <a:pt x="190" y="672"/>
                </a:lnTo>
                <a:lnTo>
                  <a:pt x="194" y="672"/>
                </a:lnTo>
                <a:lnTo>
                  <a:pt x="205" y="672"/>
                </a:lnTo>
                <a:lnTo>
                  <a:pt x="225" y="671"/>
                </a:lnTo>
                <a:lnTo>
                  <a:pt x="250" y="667"/>
                </a:lnTo>
                <a:lnTo>
                  <a:pt x="281" y="662"/>
                </a:lnTo>
                <a:lnTo>
                  <a:pt x="316" y="653"/>
                </a:lnTo>
                <a:lnTo>
                  <a:pt x="356" y="641"/>
                </a:lnTo>
                <a:lnTo>
                  <a:pt x="399" y="626"/>
                </a:lnTo>
                <a:lnTo>
                  <a:pt x="444" y="605"/>
                </a:lnTo>
                <a:lnTo>
                  <a:pt x="492" y="578"/>
                </a:lnTo>
                <a:lnTo>
                  <a:pt x="540" y="547"/>
                </a:lnTo>
                <a:lnTo>
                  <a:pt x="587" y="508"/>
                </a:lnTo>
                <a:lnTo>
                  <a:pt x="635" y="463"/>
                </a:lnTo>
                <a:lnTo>
                  <a:pt x="689" y="405"/>
                </a:lnTo>
                <a:lnTo>
                  <a:pt x="737" y="350"/>
                </a:lnTo>
                <a:lnTo>
                  <a:pt x="780" y="298"/>
                </a:lnTo>
                <a:lnTo>
                  <a:pt x="816" y="249"/>
                </a:lnTo>
                <a:lnTo>
                  <a:pt x="847" y="204"/>
                </a:lnTo>
                <a:lnTo>
                  <a:pt x="873" y="164"/>
                </a:lnTo>
                <a:lnTo>
                  <a:pt x="895" y="126"/>
                </a:lnTo>
                <a:lnTo>
                  <a:pt x="913" y="94"/>
                </a:lnTo>
                <a:lnTo>
                  <a:pt x="926" y="66"/>
                </a:lnTo>
                <a:lnTo>
                  <a:pt x="936" y="42"/>
                </a:lnTo>
                <a:lnTo>
                  <a:pt x="944" y="24"/>
                </a:lnTo>
                <a:lnTo>
                  <a:pt x="949" y="12"/>
                </a:lnTo>
                <a:lnTo>
                  <a:pt x="952" y="2"/>
                </a:lnTo>
                <a:lnTo>
                  <a:pt x="952" y="0"/>
                </a:lnTo>
                <a:lnTo>
                  <a:pt x="952" y="4"/>
                </a:lnTo>
                <a:lnTo>
                  <a:pt x="950" y="17"/>
                </a:lnTo>
                <a:lnTo>
                  <a:pt x="948" y="36"/>
                </a:lnTo>
                <a:lnTo>
                  <a:pt x="942" y="62"/>
                </a:lnTo>
                <a:lnTo>
                  <a:pt x="936" y="93"/>
                </a:lnTo>
                <a:lnTo>
                  <a:pt x="927" y="130"/>
                </a:lnTo>
                <a:lnTo>
                  <a:pt x="914" y="172"/>
                </a:lnTo>
                <a:lnTo>
                  <a:pt x="899" y="217"/>
                </a:lnTo>
                <a:lnTo>
                  <a:pt x="881" y="264"/>
                </a:lnTo>
                <a:lnTo>
                  <a:pt x="857" y="315"/>
                </a:lnTo>
                <a:lnTo>
                  <a:pt x="830" y="368"/>
                </a:lnTo>
                <a:lnTo>
                  <a:pt x="798" y="421"/>
                </a:lnTo>
                <a:lnTo>
                  <a:pt x="762" y="475"/>
                </a:lnTo>
                <a:lnTo>
                  <a:pt x="719" y="529"/>
                </a:lnTo>
                <a:lnTo>
                  <a:pt x="671" y="582"/>
                </a:lnTo>
                <a:lnTo>
                  <a:pt x="613" y="637"/>
                </a:lnTo>
                <a:lnTo>
                  <a:pt x="555" y="685"/>
                </a:lnTo>
                <a:lnTo>
                  <a:pt x="500" y="726"/>
                </a:lnTo>
                <a:lnTo>
                  <a:pt x="447" y="761"/>
                </a:lnTo>
                <a:lnTo>
                  <a:pt x="396" y="790"/>
                </a:lnTo>
                <a:lnTo>
                  <a:pt x="350" y="813"/>
                </a:lnTo>
                <a:lnTo>
                  <a:pt x="307" y="831"/>
                </a:lnTo>
                <a:lnTo>
                  <a:pt x="270" y="845"/>
                </a:lnTo>
                <a:lnTo>
                  <a:pt x="238" y="855"/>
                </a:lnTo>
                <a:lnTo>
                  <a:pt x="212" y="862"/>
                </a:lnTo>
                <a:lnTo>
                  <a:pt x="192" y="866"/>
                </a:lnTo>
                <a:lnTo>
                  <a:pt x="181" y="868"/>
                </a:lnTo>
                <a:lnTo>
                  <a:pt x="176" y="868"/>
                </a:lnTo>
                <a:lnTo>
                  <a:pt x="167" y="947"/>
                </a:lnTo>
                <a:lnTo>
                  <a:pt x="0" y="756"/>
                </a:lnTo>
                <a:close/>
              </a:path>
            </a:pathLst>
          </a:custGeom>
          <a:solidFill>
            <a:srgbClr val="FF3300"/>
          </a:solidFill>
          <a:ln w="0">
            <a:noFill/>
            <a:prstDash val="solid"/>
            <a:round/>
            <a:headEnd/>
            <a:tailEnd/>
          </a:ln>
          <a:effectLst>
            <a:outerShdw dist="107763" dir="2700000" algn="ctr" rotWithShape="0">
              <a:srgbClr val="080808">
                <a:alpha val="50000"/>
              </a:srgb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30" name="Rectangle 4"/>
          <p:cNvSpPr txBox="1">
            <a:spLocks noChangeArrowheads="1"/>
          </p:cNvSpPr>
          <p:nvPr/>
        </p:nvSpPr>
        <p:spPr>
          <a:xfrm>
            <a:off x="7452320" y="3212976"/>
            <a:ext cx="1440161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600" b="1" i="0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</a:t>
            </a:r>
            <a:r>
              <a:rPr kumimoji="0" lang="uk-UA" sz="2600" b="1" i="0" strike="noStrike" kern="1200" cap="none" spc="0" normalizeH="0" noProof="0" dirty="0" smtClean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місце</a:t>
            </a:r>
            <a:endParaRPr kumimoji="0" lang="ru-RU" sz="2600" b="1" i="0" strike="noStrike" kern="1200" cap="none" spc="0" normalizeH="0" baseline="0" noProof="0" dirty="0" smtClean="0">
              <a:ln>
                <a:noFill/>
              </a:ln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1" name="Rectangle 4"/>
          <p:cNvSpPr txBox="1">
            <a:spLocks noChangeArrowheads="1"/>
          </p:cNvSpPr>
          <p:nvPr/>
        </p:nvSpPr>
        <p:spPr>
          <a:xfrm>
            <a:off x="7020272" y="4509122"/>
            <a:ext cx="1296143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000" b="1" i="0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16 </a:t>
            </a:r>
            <a:r>
              <a:rPr kumimoji="0" lang="uk-UA" sz="2000" b="1" i="0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місце</a:t>
            </a:r>
            <a:endParaRPr kumimoji="0" lang="ru-RU" sz="2000" b="1" i="0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2" name="Freeform 8"/>
          <p:cNvSpPr>
            <a:spLocks/>
          </p:cNvSpPr>
          <p:nvPr/>
        </p:nvSpPr>
        <p:spPr bwMode="gray">
          <a:xfrm rot="9040435">
            <a:off x="7210475" y="5294610"/>
            <a:ext cx="1053614" cy="758333"/>
          </a:xfrm>
          <a:custGeom>
            <a:avLst/>
            <a:gdLst/>
            <a:ahLst/>
            <a:cxnLst>
              <a:cxn ang="0">
                <a:pos x="0" y="756"/>
              </a:cxn>
              <a:cxn ang="0">
                <a:pos x="191" y="591"/>
              </a:cxn>
              <a:cxn ang="0">
                <a:pos x="190" y="672"/>
              </a:cxn>
              <a:cxn ang="0">
                <a:pos x="194" y="672"/>
              </a:cxn>
              <a:cxn ang="0">
                <a:pos x="205" y="672"/>
              </a:cxn>
              <a:cxn ang="0">
                <a:pos x="225" y="671"/>
              </a:cxn>
              <a:cxn ang="0">
                <a:pos x="250" y="667"/>
              </a:cxn>
              <a:cxn ang="0">
                <a:pos x="281" y="662"/>
              </a:cxn>
              <a:cxn ang="0">
                <a:pos x="316" y="653"/>
              </a:cxn>
              <a:cxn ang="0">
                <a:pos x="356" y="641"/>
              </a:cxn>
              <a:cxn ang="0">
                <a:pos x="399" y="626"/>
              </a:cxn>
              <a:cxn ang="0">
                <a:pos x="444" y="605"/>
              </a:cxn>
              <a:cxn ang="0">
                <a:pos x="492" y="578"/>
              </a:cxn>
              <a:cxn ang="0">
                <a:pos x="540" y="547"/>
              </a:cxn>
              <a:cxn ang="0">
                <a:pos x="587" y="508"/>
              </a:cxn>
              <a:cxn ang="0">
                <a:pos x="635" y="463"/>
              </a:cxn>
              <a:cxn ang="0">
                <a:pos x="689" y="405"/>
              </a:cxn>
              <a:cxn ang="0">
                <a:pos x="737" y="350"/>
              </a:cxn>
              <a:cxn ang="0">
                <a:pos x="780" y="298"/>
              </a:cxn>
              <a:cxn ang="0">
                <a:pos x="816" y="249"/>
              </a:cxn>
              <a:cxn ang="0">
                <a:pos x="847" y="204"/>
              </a:cxn>
              <a:cxn ang="0">
                <a:pos x="873" y="164"/>
              </a:cxn>
              <a:cxn ang="0">
                <a:pos x="895" y="126"/>
              </a:cxn>
              <a:cxn ang="0">
                <a:pos x="913" y="94"/>
              </a:cxn>
              <a:cxn ang="0">
                <a:pos x="926" y="66"/>
              </a:cxn>
              <a:cxn ang="0">
                <a:pos x="936" y="42"/>
              </a:cxn>
              <a:cxn ang="0">
                <a:pos x="944" y="24"/>
              </a:cxn>
              <a:cxn ang="0">
                <a:pos x="949" y="12"/>
              </a:cxn>
              <a:cxn ang="0">
                <a:pos x="952" y="2"/>
              </a:cxn>
              <a:cxn ang="0">
                <a:pos x="952" y="0"/>
              </a:cxn>
              <a:cxn ang="0">
                <a:pos x="952" y="4"/>
              </a:cxn>
              <a:cxn ang="0">
                <a:pos x="950" y="17"/>
              </a:cxn>
              <a:cxn ang="0">
                <a:pos x="948" y="36"/>
              </a:cxn>
              <a:cxn ang="0">
                <a:pos x="942" y="62"/>
              </a:cxn>
              <a:cxn ang="0">
                <a:pos x="936" y="93"/>
              </a:cxn>
              <a:cxn ang="0">
                <a:pos x="927" y="130"/>
              </a:cxn>
              <a:cxn ang="0">
                <a:pos x="914" y="172"/>
              </a:cxn>
              <a:cxn ang="0">
                <a:pos x="899" y="217"/>
              </a:cxn>
              <a:cxn ang="0">
                <a:pos x="881" y="264"/>
              </a:cxn>
              <a:cxn ang="0">
                <a:pos x="857" y="315"/>
              </a:cxn>
              <a:cxn ang="0">
                <a:pos x="830" y="368"/>
              </a:cxn>
              <a:cxn ang="0">
                <a:pos x="798" y="421"/>
              </a:cxn>
              <a:cxn ang="0">
                <a:pos x="762" y="475"/>
              </a:cxn>
              <a:cxn ang="0">
                <a:pos x="719" y="529"/>
              </a:cxn>
              <a:cxn ang="0">
                <a:pos x="671" y="582"/>
              </a:cxn>
              <a:cxn ang="0">
                <a:pos x="613" y="637"/>
              </a:cxn>
              <a:cxn ang="0">
                <a:pos x="555" y="685"/>
              </a:cxn>
              <a:cxn ang="0">
                <a:pos x="500" y="726"/>
              </a:cxn>
              <a:cxn ang="0">
                <a:pos x="447" y="761"/>
              </a:cxn>
              <a:cxn ang="0">
                <a:pos x="396" y="790"/>
              </a:cxn>
              <a:cxn ang="0">
                <a:pos x="350" y="813"/>
              </a:cxn>
              <a:cxn ang="0">
                <a:pos x="307" y="831"/>
              </a:cxn>
              <a:cxn ang="0">
                <a:pos x="270" y="845"/>
              </a:cxn>
              <a:cxn ang="0">
                <a:pos x="238" y="855"/>
              </a:cxn>
              <a:cxn ang="0">
                <a:pos x="212" y="862"/>
              </a:cxn>
              <a:cxn ang="0">
                <a:pos x="192" y="866"/>
              </a:cxn>
              <a:cxn ang="0">
                <a:pos x="181" y="868"/>
              </a:cxn>
              <a:cxn ang="0">
                <a:pos x="176" y="868"/>
              </a:cxn>
              <a:cxn ang="0">
                <a:pos x="167" y="947"/>
              </a:cxn>
              <a:cxn ang="0">
                <a:pos x="0" y="756"/>
              </a:cxn>
            </a:cxnLst>
            <a:rect l="0" t="0" r="r" b="b"/>
            <a:pathLst>
              <a:path w="952" h="947">
                <a:moveTo>
                  <a:pt x="0" y="756"/>
                </a:moveTo>
                <a:lnTo>
                  <a:pt x="191" y="591"/>
                </a:lnTo>
                <a:lnTo>
                  <a:pt x="190" y="672"/>
                </a:lnTo>
                <a:lnTo>
                  <a:pt x="194" y="672"/>
                </a:lnTo>
                <a:lnTo>
                  <a:pt x="205" y="672"/>
                </a:lnTo>
                <a:lnTo>
                  <a:pt x="225" y="671"/>
                </a:lnTo>
                <a:lnTo>
                  <a:pt x="250" y="667"/>
                </a:lnTo>
                <a:lnTo>
                  <a:pt x="281" y="662"/>
                </a:lnTo>
                <a:lnTo>
                  <a:pt x="316" y="653"/>
                </a:lnTo>
                <a:lnTo>
                  <a:pt x="356" y="641"/>
                </a:lnTo>
                <a:lnTo>
                  <a:pt x="399" y="626"/>
                </a:lnTo>
                <a:lnTo>
                  <a:pt x="444" y="605"/>
                </a:lnTo>
                <a:lnTo>
                  <a:pt x="492" y="578"/>
                </a:lnTo>
                <a:lnTo>
                  <a:pt x="540" y="547"/>
                </a:lnTo>
                <a:lnTo>
                  <a:pt x="587" y="508"/>
                </a:lnTo>
                <a:lnTo>
                  <a:pt x="635" y="463"/>
                </a:lnTo>
                <a:lnTo>
                  <a:pt x="689" y="405"/>
                </a:lnTo>
                <a:lnTo>
                  <a:pt x="737" y="350"/>
                </a:lnTo>
                <a:lnTo>
                  <a:pt x="780" y="298"/>
                </a:lnTo>
                <a:lnTo>
                  <a:pt x="816" y="249"/>
                </a:lnTo>
                <a:lnTo>
                  <a:pt x="847" y="204"/>
                </a:lnTo>
                <a:lnTo>
                  <a:pt x="873" y="164"/>
                </a:lnTo>
                <a:lnTo>
                  <a:pt x="895" y="126"/>
                </a:lnTo>
                <a:lnTo>
                  <a:pt x="913" y="94"/>
                </a:lnTo>
                <a:lnTo>
                  <a:pt x="926" y="66"/>
                </a:lnTo>
                <a:lnTo>
                  <a:pt x="936" y="42"/>
                </a:lnTo>
                <a:lnTo>
                  <a:pt x="944" y="24"/>
                </a:lnTo>
                <a:lnTo>
                  <a:pt x="949" y="12"/>
                </a:lnTo>
                <a:lnTo>
                  <a:pt x="952" y="2"/>
                </a:lnTo>
                <a:lnTo>
                  <a:pt x="952" y="0"/>
                </a:lnTo>
                <a:lnTo>
                  <a:pt x="952" y="4"/>
                </a:lnTo>
                <a:lnTo>
                  <a:pt x="950" y="17"/>
                </a:lnTo>
                <a:lnTo>
                  <a:pt x="948" y="36"/>
                </a:lnTo>
                <a:lnTo>
                  <a:pt x="942" y="62"/>
                </a:lnTo>
                <a:lnTo>
                  <a:pt x="936" y="93"/>
                </a:lnTo>
                <a:lnTo>
                  <a:pt x="927" y="130"/>
                </a:lnTo>
                <a:lnTo>
                  <a:pt x="914" y="172"/>
                </a:lnTo>
                <a:lnTo>
                  <a:pt x="899" y="217"/>
                </a:lnTo>
                <a:lnTo>
                  <a:pt x="881" y="264"/>
                </a:lnTo>
                <a:lnTo>
                  <a:pt x="857" y="315"/>
                </a:lnTo>
                <a:lnTo>
                  <a:pt x="830" y="368"/>
                </a:lnTo>
                <a:lnTo>
                  <a:pt x="798" y="421"/>
                </a:lnTo>
                <a:lnTo>
                  <a:pt x="762" y="475"/>
                </a:lnTo>
                <a:lnTo>
                  <a:pt x="719" y="529"/>
                </a:lnTo>
                <a:lnTo>
                  <a:pt x="671" y="582"/>
                </a:lnTo>
                <a:lnTo>
                  <a:pt x="613" y="637"/>
                </a:lnTo>
                <a:lnTo>
                  <a:pt x="555" y="685"/>
                </a:lnTo>
                <a:lnTo>
                  <a:pt x="500" y="726"/>
                </a:lnTo>
                <a:lnTo>
                  <a:pt x="447" y="761"/>
                </a:lnTo>
                <a:lnTo>
                  <a:pt x="396" y="790"/>
                </a:lnTo>
                <a:lnTo>
                  <a:pt x="350" y="813"/>
                </a:lnTo>
                <a:lnTo>
                  <a:pt x="307" y="831"/>
                </a:lnTo>
                <a:lnTo>
                  <a:pt x="270" y="845"/>
                </a:lnTo>
                <a:lnTo>
                  <a:pt x="238" y="855"/>
                </a:lnTo>
                <a:lnTo>
                  <a:pt x="212" y="862"/>
                </a:lnTo>
                <a:lnTo>
                  <a:pt x="192" y="866"/>
                </a:lnTo>
                <a:lnTo>
                  <a:pt x="181" y="868"/>
                </a:lnTo>
                <a:lnTo>
                  <a:pt x="176" y="868"/>
                </a:lnTo>
                <a:lnTo>
                  <a:pt x="167" y="947"/>
                </a:lnTo>
                <a:lnTo>
                  <a:pt x="0" y="756"/>
                </a:lnTo>
                <a:close/>
              </a:path>
            </a:pathLst>
          </a:custGeom>
          <a:solidFill>
            <a:srgbClr val="FF3300"/>
          </a:solidFill>
          <a:ln w="0">
            <a:noFill/>
            <a:prstDash val="solid"/>
            <a:round/>
            <a:headEnd/>
            <a:tailEnd/>
          </a:ln>
          <a:effectLst>
            <a:outerShdw dist="107763" dir="2700000" algn="ctr" rotWithShape="0">
              <a:srgbClr val="080808">
                <a:alpha val="50000"/>
              </a:srgb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33" name="Rectangle 4"/>
          <p:cNvSpPr txBox="1">
            <a:spLocks noChangeArrowheads="1"/>
          </p:cNvSpPr>
          <p:nvPr/>
        </p:nvSpPr>
        <p:spPr>
          <a:xfrm>
            <a:off x="7236296" y="4869161"/>
            <a:ext cx="1368153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600" b="1" i="0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uk-UA" sz="2600" b="1" i="0" strike="noStrike" kern="1200" cap="none" spc="0" normalizeH="0" noProof="0" dirty="0" smtClean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місце</a:t>
            </a:r>
            <a:endParaRPr kumimoji="0" lang="ru-RU" sz="2600" b="1" i="0" strike="noStrike" kern="1200" cap="none" spc="0" normalizeH="0" baseline="0" noProof="0" dirty="0" smtClean="0">
              <a:ln>
                <a:noFill/>
              </a:ln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4" name="Rectangle 4"/>
          <p:cNvSpPr txBox="1">
            <a:spLocks noChangeArrowheads="1"/>
          </p:cNvSpPr>
          <p:nvPr/>
        </p:nvSpPr>
        <p:spPr>
          <a:xfrm>
            <a:off x="6804248" y="6093297"/>
            <a:ext cx="1440159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000" b="1" i="0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</a:t>
            </a:r>
            <a:r>
              <a:rPr kumimoji="0" lang="uk-UA" sz="2000" b="1" i="0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місце</a:t>
            </a:r>
            <a:endParaRPr kumimoji="0" lang="ru-RU" sz="2000" b="1" i="0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6632"/>
            <a:ext cx="7452320" cy="81993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uk-UA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ЗП(ПТ)О, рейтинг яких у командному заліку</a:t>
            </a:r>
            <a:br>
              <a:rPr lang="uk-UA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знизився</a:t>
            </a:r>
          </a:p>
        </p:txBody>
      </p:sp>
      <p:sp>
        <p:nvSpPr>
          <p:cNvPr id="69" name="Номер слайда 5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pPr>
              <a:defRPr/>
            </a:pPr>
            <a:fld id="{74D10E0D-6BC9-41D0-8B7A-B006C562EB54}" type="slidenum">
              <a:rPr lang="ru-RU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12</a:t>
            </a:fld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467544" y="1844824"/>
          <a:ext cx="8208912" cy="3960441"/>
        </p:xfrm>
        <a:graphic>
          <a:graphicData uri="http://schemas.openxmlformats.org/drawingml/2006/table">
            <a:tbl>
              <a:tblPr/>
              <a:tblGrid>
                <a:gridCol w="4104456"/>
                <a:gridCol w="4104456"/>
              </a:tblGrid>
              <a:tr h="13266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152650" algn="l"/>
                        </a:tabLst>
                        <a:defRPr/>
                      </a:pPr>
                      <a:r>
                        <a:rPr lang="ru-RU" sz="2000" b="0" dirty="0" smtClean="0">
                          <a:latin typeface="Times New Roman"/>
                          <a:ea typeface="Times New Roman"/>
                        </a:rPr>
                        <a:t>Центр </a:t>
                      </a:r>
                      <a:r>
                        <a:rPr lang="ru-RU" sz="2000" b="0" dirty="0" err="1" smtClean="0">
                          <a:latin typeface="Times New Roman"/>
                          <a:ea typeface="Times New Roman"/>
                        </a:rPr>
                        <a:t>професійно</a:t>
                      </a:r>
                      <a:r>
                        <a:rPr lang="ru-RU" sz="2000" b="0" dirty="0" smtClean="0">
                          <a:latin typeface="Times New Roman"/>
                          <a:ea typeface="Times New Roman"/>
                        </a:rPr>
                        <a:t>-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152650" algn="l"/>
                        </a:tabLst>
                        <a:defRPr/>
                      </a:pPr>
                      <a:r>
                        <a:rPr lang="ru-RU" sz="2000" b="0" dirty="0" err="1" smtClean="0">
                          <a:latin typeface="Times New Roman"/>
                          <a:ea typeface="Times New Roman"/>
                        </a:rPr>
                        <a:t>технічної</a:t>
                      </a:r>
                      <a:r>
                        <a:rPr lang="ru-RU" sz="2000" b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000" b="0" dirty="0" err="1" smtClean="0">
                          <a:latin typeface="Times New Roman"/>
                          <a:ea typeface="Times New Roman"/>
                        </a:rPr>
                        <a:t>освіти</a:t>
                      </a:r>
                      <a:r>
                        <a:rPr lang="ru-RU" sz="2000" b="0" dirty="0" smtClean="0">
                          <a:latin typeface="Times New Roman"/>
                          <a:ea typeface="Times New Roman"/>
                        </a:rPr>
                        <a:t> №1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152650" algn="l"/>
                        </a:tabLst>
                        <a:defRPr/>
                      </a:pPr>
                      <a:r>
                        <a:rPr lang="ru-RU" sz="2000" b="0" dirty="0" err="1" smtClean="0">
                          <a:latin typeface="Times New Roman"/>
                          <a:ea typeface="Times New Roman"/>
                        </a:rPr>
                        <a:t>м.Харкова</a:t>
                      </a:r>
                      <a:endParaRPr lang="uk-UA" sz="2000" b="0" dirty="0">
                        <a:latin typeface="Times New Roman"/>
                        <a:ea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latin typeface="Times New Roman"/>
                          <a:ea typeface="Times New Roman"/>
                        </a:rPr>
                        <a:t>ДПТНЗ «</a:t>
                      </a:r>
                      <a:r>
                        <a:rPr lang="ru-RU" sz="2000" b="0" dirty="0" err="1" smtClean="0">
                          <a:latin typeface="Times New Roman"/>
                          <a:ea typeface="Times New Roman"/>
                        </a:rPr>
                        <a:t>Харківське</a:t>
                      </a:r>
                      <a:endParaRPr lang="ru-RU" sz="2000" b="0" dirty="0" smtClean="0">
                        <a:latin typeface="Times New Roman"/>
                        <a:ea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err="1" smtClean="0">
                          <a:latin typeface="Times New Roman"/>
                          <a:ea typeface="Times New Roman"/>
                        </a:rPr>
                        <a:t>вище</a:t>
                      </a:r>
                      <a:r>
                        <a:rPr lang="ru-RU" sz="2000" b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000" b="0" dirty="0" err="1" smtClean="0">
                          <a:latin typeface="Times New Roman"/>
                          <a:ea typeface="Times New Roman"/>
                        </a:rPr>
                        <a:t>професійне</a:t>
                      </a:r>
                      <a:endParaRPr lang="ru-RU" sz="2000" b="0" dirty="0" smtClean="0">
                        <a:latin typeface="Times New Roman"/>
                        <a:ea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latin typeface="Times New Roman"/>
                          <a:ea typeface="Times New Roman"/>
                        </a:rPr>
                        <a:t>училище </a:t>
                      </a:r>
                      <a:r>
                        <a:rPr lang="ru-RU" sz="2000" b="0" dirty="0" err="1" smtClean="0">
                          <a:latin typeface="Times New Roman"/>
                          <a:ea typeface="Times New Roman"/>
                        </a:rPr>
                        <a:t>будівництва</a:t>
                      </a:r>
                      <a:r>
                        <a:rPr lang="ru-RU" sz="2000" b="0" dirty="0" smtClean="0">
                          <a:latin typeface="Times New Roman"/>
                          <a:ea typeface="Times New Roman"/>
                        </a:rPr>
                        <a:t>»</a:t>
                      </a:r>
                      <a:endParaRPr lang="uk-UA" sz="2000" b="0" dirty="0" smtClean="0">
                        <a:latin typeface="Times New Roman"/>
                        <a:ea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66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152650" algn="l"/>
                        </a:tabLst>
                        <a:defRPr/>
                      </a:pPr>
                      <a:r>
                        <a:rPr lang="ru-RU" sz="2000" b="0" dirty="0" smtClean="0">
                          <a:latin typeface="Times New Roman"/>
                          <a:ea typeface="Times New Roman"/>
                        </a:rPr>
                        <a:t>ДПТ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НЗ «Центр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152650" algn="l"/>
                        </a:tabLst>
                        <a:defRPr/>
                      </a:pPr>
                      <a:r>
                        <a:rPr lang="ru-RU" sz="2000" b="0" kern="12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професійно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-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152650" algn="l"/>
                        </a:tabLst>
                        <a:defRPr/>
                      </a:pPr>
                      <a:r>
                        <a:rPr lang="ru-RU" sz="2000" b="0" kern="12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технічної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 </a:t>
                      </a:r>
                      <a:r>
                        <a:rPr lang="ru-RU" sz="2000" b="0" kern="12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освіти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 №3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152650" algn="l"/>
                        </a:tabLst>
                        <a:defRPr/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м. </a:t>
                      </a:r>
                      <a:r>
                        <a:rPr lang="ru-RU" sz="2000" b="0" kern="12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Харкова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»</a:t>
                      </a:r>
                      <a:endParaRPr lang="uk-UA" sz="2000" b="0" kern="12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152650" algn="l"/>
                        </a:tabLst>
                        <a:defRPr/>
                      </a:pPr>
                      <a:r>
                        <a:rPr lang="uk-UA" sz="2000" b="0" kern="12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Зміївський</a:t>
                      </a:r>
                      <a:endParaRPr lang="uk-UA" sz="2000" b="0" kern="12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152650" algn="l"/>
                        </a:tabLst>
                        <a:defRPr/>
                      </a:pPr>
                      <a:r>
                        <a:rPr lang="uk-UA" sz="2000" b="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професійний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152650" algn="l"/>
                        </a:tabLst>
                        <a:defRPr/>
                      </a:pPr>
                      <a:r>
                        <a:rPr lang="uk-UA" sz="2000" b="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енергетичний ліцей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300" dirty="0">
                        <a:latin typeface="Times New Roman"/>
                        <a:ea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7209">
                <a:tc gridSpan="2">
                  <a:txBody>
                    <a:bodyPr/>
                    <a:lstStyle/>
                    <a:p>
                      <a:pPr marL="1524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152650" algn="l"/>
                        </a:tabLst>
                        <a:defRPr/>
                      </a:pPr>
                      <a:endParaRPr lang="ru-RU" sz="2200" b="1" kern="12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marL="134302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152650" algn="l"/>
                        </a:tabLst>
                        <a:defRPr/>
                      </a:pPr>
                      <a:r>
                        <a:rPr lang="ru-RU" sz="2000" b="0" kern="12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Люботинський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 </a:t>
                      </a:r>
                      <a:r>
                        <a:rPr lang="ru-RU" sz="2000" b="0" kern="12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професійний</a:t>
                      </a:r>
                      <a:endParaRPr lang="ru-RU" sz="2000" b="0" kern="12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marL="134302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152650" algn="l"/>
                        </a:tabLst>
                        <a:defRPr/>
                      </a:pPr>
                      <a:r>
                        <a:rPr lang="ru-RU" sz="2000" b="0" kern="12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ліцей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 </a:t>
                      </a:r>
                      <a:r>
                        <a:rPr lang="ru-RU" sz="2000" b="0" kern="12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залізничного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 транспорту</a:t>
                      </a:r>
                      <a:endParaRPr lang="uk-UA" sz="2000" b="0" kern="12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300" dirty="0">
                        <a:latin typeface="Times New Roman"/>
                        <a:ea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8" name="Freeform 8"/>
          <p:cNvSpPr>
            <a:spLocks/>
          </p:cNvSpPr>
          <p:nvPr/>
        </p:nvSpPr>
        <p:spPr bwMode="gray">
          <a:xfrm rot="20366057">
            <a:off x="3181098" y="2221741"/>
            <a:ext cx="1053614" cy="758333"/>
          </a:xfrm>
          <a:custGeom>
            <a:avLst/>
            <a:gdLst/>
            <a:ahLst/>
            <a:cxnLst>
              <a:cxn ang="0">
                <a:pos x="0" y="756"/>
              </a:cxn>
              <a:cxn ang="0">
                <a:pos x="191" y="591"/>
              </a:cxn>
              <a:cxn ang="0">
                <a:pos x="190" y="672"/>
              </a:cxn>
              <a:cxn ang="0">
                <a:pos x="194" y="672"/>
              </a:cxn>
              <a:cxn ang="0">
                <a:pos x="205" y="672"/>
              </a:cxn>
              <a:cxn ang="0">
                <a:pos x="225" y="671"/>
              </a:cxn>
              <a:cxn ang="0">
                <a:pos x="250" y="667"/>
              </a:cxn>
              <a:cxn ang="0">
                <a:pos x="281" y="662"/>
              </a:cxn>
              <a:cxn ang="0">
                <a:pos x="316" y="653"/>
              </a:cxn>
              <a:cxn ang="0">
                <a:pos x="356" y="641"/>
              </a:cxn>
              <a:cxn ang="0">
                <a:pos x="399" y="626"/>
              </a:cxn>
              <a:cxn ang="0">
                <a:pos x="444" y="605"/>
              </a:cxn>
              <a:cxn ang="0">
                <a:pos x="492" y="578"/>
              </a:cxn>
              <a:cxn ang="0">
                <a:pos x="540" y="547"/>
              </a:cxn>
              <a:cxn ang="0">
                <a:pos x="587" y="508"/>
              </a:cxn>
              <a:cxn ang="0">
                <a:pos x="635" y="463"/>
              </a:cxn>
              <a:cxn ang="0">
                <a:pos x="689" y="405"/>
              </a:cxn>
              <a:cxn ang="0">
                <a:pos x="737" y="350"/>
              </a:cxn>
              <a:cxn ang="0">
                <a:pos x="780" y="298"/>
              </a:cxn>
              <a:cxn ang="0">
                <a:pos x="816" y="249"/>
              </a:cxn>
              <a:cxn ang="0">
                <a:pos x="847" y="204"/>
              </a:cxn>
              <a:cxn ang="0">
                <a:pos x="873" y="164"/>
              </a:cxn>
              <a:cxn ang="0">
                <a:pos x="895" y="126"/>
              </a:cxn>
              <a:cxn ang="0">
                <a:pos x="913" y="94"/>
              </a:cxn>
              <a:cxn ang="0">
                <a:pos x="926" y="66"/>
              </a:cxn>
              <a:cxn ang="0">
                <a:pos x="936" y="42"/>
              </a:cxn>
              <a:cxn ang="0">
                <a:pos x="944" y="24"/>
              </a:cxn>
              <a:cxn ang="0">
                <a:pos x="949" y="12"/>
              </a:cxn>
              <a:cxn ang="0">
                <a:pos x="952" y="2"/>
              </a:cxn>
              <a:cxn ang="0">
                <a:pos x="952" y="0"/>
              </a:cxn>
              <a:cxn ang="0">
                <a:pos x="952" y="4"/>
              </a:cxn>
              <a:cxn ang="0">
                <a:pos x="950" y="17"/>
              </a:cxn>
              <a:cxn ang="0">
                <a:pos x="948" y="36"/>
              </a:cxn>
              <a:cxn ang="0">
                <a:pos x="942" y="62"/>
              </a:cxn>
              <a:cxn ang="0">
                <a:pos x="936" y="93"/>
              </a:cxn>
              <a:cxn ang="0">
                <a:pos x="927" y="130"/>
              </a:cxn>
              <a:cxn ang="0">
                <a:pos x="914" y="172"/>
              </a:cxn>
              <a:cxn ang="0">
                <a:pos x="899" y="217"/>
              </a:cxn>
              <a:cxn ang="0">
                <a:pos x="881" y="264"/>
              </a:cxn>
              <a:cxn ang="0">
                <a:pos x="857" y="315"/>
              </a:cxn>
              <a:cxn ang="0">
                <a:pos x="830" y="368"/>
              </a:cxn>
              <a:cxn ang="0">
                <a:pos x="798" y="421"/>
              </a:cxn>
              <a:cxn ang="0">
                <a:pos x="762" y="475"/>
              </a:cxn>
              <a:cxn ang="0">
                <a:pos x="719" y="529"/>
              </a:cxn>
              <a:cxn ang="0">
                <a:pos x="671" y="582"/>
              </a:cxn>
              <a:cxn ang="0">
                <a:pos x="613" y="637"/>
              </a:cxn>
              <a:cxn ang="0">
                <a:pos x="555" y="685"/>
              </a:cxn>
              <a:cxn ang="0">
                <a:pos x="500" y="726"/>
              </a:cxn>
              <a:cxn ang="0">
                <a:pos x="447" y="761"/>
              </a:cxn>
              <a:cxn ang="0">
                <a:pos x="396" y="790"/>
              </a:cxn>
              <a:cxn ang="0">
                <a:pos x="350" y="813"/>
              </a:cxn>
              <a:cxn ang="0">
                <a:pos x="307" y="831"/>
              </a:cxn>
              <a:cxn ang="0">
                <a:pos x="270" y="845"/>
              </a:cxn>
              <a:cxn ang="0">
                <a:pos x="238" y="855"/>
              </a:cxn>
              <a:cxn ang="0">
                <a:pos x="212" y="862"/>
              </a:cxn>
              <a:cxn ang="0">
                <a:pos x="192" y="866"/>
              </a:cxn>
              <a:cxn ang="0">
                <a:pos x="181" y="868"/>
              </a:cxn>
              <a:cxn ang="0">
                <a:pos x="176" y="868"/>
              </a:cxn>
              <a:cxn ang="0">
                <a:pos x="167" y="947"/>
              </a:cxn>
              <a:cxn ang="0">
                <a:pos x="0" y="756"/>
              </a:cxn>
            </a:cxnLst>
            <a:rect l="0" t="0" r="r" b="b"/>
            <a:pathLst>
              <a:path w="952" h="947">
                <a:moveTo>
                  <a:pt x="0" y="756"/>
                </a:moveTo>
                <a:lnTo>
                  <a:pt x="191" y="591"/>
                </a:lnTo>
                <a:lnTo>
                  <a:pt x="190" y="672"/>
                </a:lnTo>
                <a:lnTo>
                  <a:pt x="194" y="672"/>
                </a:lnTo>
                <a:lnTo>
                  <a:pt x="205" y="672"/>
                </a:lnTo>
                <a:lnTo>
                  <a:pt x="225" y="671"/>
                </a:lnTo>
                <a:lnTo>
                  <a:pt x="250" y="667"/>
                </a:lnTo>
                <a:lnTo>
                  <a:pt x="281" y="662"/>
                </a:lnTo>
                <a:lnTo>
                  <a:pt x="316" y="653"/>
                </a:lnTo>
                <a:lnTo>
                  <a:pt x="356" y="641"/>
                </a:lnTo>
                <a:lnTo>
                  <a:pt x="399" y="626"/>
                </a:lnTo>
                <a:lnTo>
                  <a:pt x="444" y="605"/>
                </a:lnTo>
                <a:lnTo>
                  <a:pt x="492" y="578"/>
                </a:lnTo>
                <a:lnTo>
                  <a:pt x="540" y="547"/>
                </a:lnTo>
                <a:lnTo>
                  <a:pt x="587" y="508"/>
                </a:lnTo>
                <a:lnTo>
                  <a:pt x="635" y="463"/>
                </a:lnTo>
                <a:lnTo>
                  <a:pt x="689" y="405"/>
                </a:lnTo>
                <a:lnTo>
                  <a:pt x="737" y="350"/>
                </a:lnTo>
                <a:lnTo>
                  <a:pt x="780" y="298"/>
                </a:lnTo>
                <a:lnTo>
                  <a:pt x="816" y="249"/>
                </a:lnTo>
                <a:lnTo>
                  <a:pt x="847" y="204"/>
                </a:lnTo>
                <a:lnTo>
                  <a:pt x="873" y="164"/>
                </a:lnTo>
                <a:lnTo>
                  <a:pt x="895" y="126"/>
                </a:lnTo>
                <a:lnTo>
                  <a:pt x="913" y="94"/>
                </a:lnTo>
                <a:lnTo>
                  <a:pt x="926" y="66"/>
                </a:lnTo>
                <a:lnTo>
                  <a:pt x="936" y="42"/>
                </a:lnTo>
                <a:lnTo>
                  <a:pt x="944" y="24"/>
                </a:lnTo>
                <a:lnTo>
                  <a:pt x="949" y="12"/>
                </a:lnTo>
                <a:lnTo>
                  <a:pt x="952" y="2"/>
                </a:lnTo>
                <a:lnTo>
                  <a:pt x="952" y="0"/>
                </a:lnTo>
                <a:lnTo>
                  <a:pt x="952" y="4"/>
                </a:lnTo>
                <a:lnTo>
                  <a:pt x="950" y="17"/>
                </a:lnTo>
                <a:lnTo>
                  <a:pt x="948" y="36"/>
                </a:lnTo>
                <a:lnTo>
                  <a:pt x="942" y="62"/>
                </a:lnTo>
                <a:lnTo>
                  <a:pt x="936" y="93"/>
                </a:lnTo>
                <a:lnTo>
                  <a:pt x="927" y="130"/>
                </a:lnTo>
                <a:lnTo>
                  <a:pt x="914" y="172"/>
                </a:lnTo>
                <a:lnTo>
                  <a:pt x="899" y="217"/>
                </a:lnTo>
                <a:lnTo>
                  <a:pt x="881" y="264"/>
                </a:lnTo>
                <a:lnTo>
                  <a:pt x="857" y="315"/>
                </a:lnTo>
                <a:lnTo>
                  <a:pt x="830" y="368"/>
                </a:lnTo>
                <a:lnTo>
                  <a:pt x="798" y="421"/>
                </a:lnTo>
                <a:lnTo>
                  <a:pt x="762" y="475"/>
                </a:lnTo>
                <a:lnTo>
                  <a:pt x="719" y="529"/>
                </a:lnTo>
                <a:lnTo>
                  <a:pt x="671" y="582"/>
                </a:lnTo>
                <a:lnTo>
                  <a:pt x="613" y="637"/>
                </a:lnTo>
                <a:lnTo>
                  <a:pt x="555" y="685"/>
                </a:lnTo>
                <a:lnTo>
                  <a:pt x="500" y="726"/>
                </a:lnTo>
                <a:lnTo>
                  <a:pt x="447" y="761"/>
                </a:lnTo>
                <a:lnTo>
                  <a:pt x="396" y="790"/>
                </a:lnTo>
                <a:lnTo>
                  <a:pt x="350" y="813"/>
                </a:lnTo>
                <a:lnTo>
                  <a:pt x="307" y="831"/>
                </a:lnTo>
                <a:lnTo>
                  <a:pt x="270" y="845"/>
                </a:lnTo>
                <a:lnTo>
                  <a:pt x="238" y="855"/>
                </a:lnTo>
                <a:lnTo>
                  <a:pt x="212" y="862"/>
                </a:lnTo>
                <a:lnTo>
                  <a:pt x="192" y="866"/>
                </a:lnTo>
                <a:lnTo>
                  <a:pt x="181" y="868"/>
                </a:lnTo>
                <a:lnTo>
                  <a:pt x="176" y="868"/>
                </a:lnTo>
                <a:lnTo>
                  <a:pt x="167" y="947"/>
                </a:lnTo>
                <a:lnTo>
                  <a:pt x="0" y="756"/>
                </a:lnTo>
                <a:close/>
              </a:path>
            </a:pathLst>
          </a:custGeom>
          <a:solidFill>
            <a:srgbClr val="0070C0"/>
          </a:solidFill>
          <a:ln w="0">
            <a:noFill/>
            <a:prstDash val="solid"/>
            <a:round/>
            <a:headEnd/>
            <a:tailEnd/>
          </a:ln>
          <a:effectLst>
            <a:outerShdw dist="107763" dir="2700000" algn="ctr" rotWithShape="0">
              <a:srgbClr val="080808">
                <a:alpha val="50000"/>
              </a:srgb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41" name="Rectangle 4"/>
          <p:cNvSpPr txBox="1">
            <a:spLocks noChangeArrowheads="1"/>
          </p:cNvSpPr>
          <p:nvPr/>
        </p:nvSpPr>
        <p:spPr>
          <a:xfrm>
            <a:off x="3131840" y="1844824"/>
            <a:ext cx="1440160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000" b="1" i="0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12</a:t>
            </a:r>
            <a:r>
              <a:rPr kumimoji="0" lang="uk-UA" sz="2000" b="1" i="0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місце</a:t>
            </a:r>
            <a:endParaRPr kumimoji="0" lang="ru-RU" sz="2000" b="1" i="0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2" name="Rectangle 4"/>
          <p:cNvSpPr txBox="1">
            <a:spLocks noChangeArrowheads="1"/>
          </p:cNvSpPr>
          <p:nvPr/>
        </p:nvSpPr>
        <p:spPr>
          <a:xfrm>
            <a:off x="1907704" y="2852936"/>
            <a:ext cx="1512168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600" b="1" i="0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23</a:t>
            </a:r>
            <a:r>
              <a:rPr kumimoji="0" lang="uk-UA" sz="2600" b="1" i="0" strike="noStrike" kern="1200" cap="none" spc="0" normalizeH="0" noProof="0" dirty="0" smtClean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місце</a:t>
            </a:r>
            <a:endParaRPr kumimoji="0" lang="ru-RU" sz="2600" b="1" i="0" strike="noStrike" kern="1200" cap="none" spc="0" normalizeH="0" baseline="0" noProof="0" dirty="0" smtClean="0">
              <a:ln>
                <a:noFill/>
              </a:ln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3" name="Freeform 8"/>
          <p:cNvSpPr>
            <a:spLocks/>
          </p:cNvSpPr>
          <p:nvPr/>
        </p:nvSpPr>
        <p:spPr bwMode="gray">
          <a:xfrm rot="20366057">
            <a:off x="3231462" y="3589894"/>
            <a:ext cx="1053614" cy="758333"/>
          </a:xfrm>
          <a:custGeom>
            <a:avLst/>
            <a:gdLst/>
            <a:ahLst/>
            <a:cxnLst>
              <a:cxn ang="0">
                <a:pos x="0" y="756"/>
              </a:cxn>
              <a:cxn ang="0">
                <a:pos x="191" y="591"/>
              </a:cxn>
              <a:cxn ang="0">
                <a:pos x="190" y="672"/>
              </a:cxn>
              <a:cxn ang="0">
                <a:pos x="194" y="672"/>
              </a:cxn>
              <a:cxn ang="0">
                <a:pos x="205" y="672"/>
              </a:cxn>
              <a:cxn ang="0">
                <a:pos x="225" y="671"/>
              </a:cxn>
              <a:cxn ang="0">
                <a:pos x="250" y="667"/>
              </a:cxn>
              <a:cxn ang="0">
                <a:pos x="281" y="662"/>
              </a:cxn>
              <a:cxn ang="0">
                <a:pos x="316" y="653"/>
              </a:cxn>
              <a:cxn ang="0">
                <a:pos x="356" y="641"/>
              </a:cxn>
              <a:cxn ang="0">
                <a:pos x="399" y="626"/>
              </a:cxn>
              <a:cxn ang="0">
                <a:pos x="444" y="605"/>
              </a:cxn>
              <a:cxn ang="0">
                <a:pos x="492" y="578"/>
              </a:cxn>
              <a:cxn ang="0">
                <a:pos x="540" y="547"/>
              </a:cxn>
              <a:cxn ang="0">
                <a:pos x="587" y="508"/>
              </a:cxn>
              <a:cxn ang="0">
                <a:pos x="635" y="463"/>
              </a:cxn>
              <a:cxn ang="0">
                <a:pos x="689" y="405"/>
              </a:cxn>
              <a:cxn ang="0">
                <a:pos x="737" y="350"/>
              </a:cxn>
              <a:cxn ang="0">
                <a:pos x="780" y="298"/>
              </a:cxn>
              <a:cxn ang="0">
                <a:pos x="816" y="249"/>
              </a:cxn>
              <a:cxn ang="0">
                <a:pos x="847" y="204"/>
              </a:cxn>
              <a:cxn ang="0">
                <a:pos x="873" y="164"/>
              </a:cxn>
              <a:cxn ang="0">
                <a:pos x="895" y="126"/>
              </a:cxn>
              <a:cxn ang="0">
                <a:pos x="913" y="94"/>
              </a:cxn>
              <a:cxn ang="0">
                <a:pos x="926" y="66"/>
              </a:cxn>
              <a:cxn ang="0">
                <a:pos x="936" y="42"/>
              </a:cxn>
              <a:cxn ang="0">
                <a:pos x="944" y="24"/>
              </a:cxn>
              <a:cxn ang="0">
                <a:pos x="949" y="12"/>
              </a:cxn>
              <a:cxn ang="0">
                <a:pos x="952" y="2"/>
              </a:cxn>
              <a:cxn ang="0">
                <a:pos x="952" y="0"/>
              </a:cxn>
              <a:cxn ang="0">
                <a:pos x="952" y="4"/>
              </a:cxn>
              <a:cxn ang="0">
                <a:pos x="950" y="17"/>
              </a:cxn>
              <a:cxn ang="0">
                <a:pos x="948" y="36"/>
              </a:cxn>
              <a:cxn ang="0">
                <a:pos x="942" y="62"/>
              </a:cxn>
              <a:cxn ang="0">
                <a:pos x="936" y="93"/>
              </a:cxn>
              <a:cxn ang="0">
                <a:pos x="927" y="130"/>
              </a:cxn>
              <a:cxn ang="0">
                <a:pos x="914" y="172"/>
              </a:cxn>
              <a:cxn ang="0">
                <a:pos x="899" y="217"/>
              </a:cxn>
              <a:cxn ang="0">
                <a:pos x="881" y="264"/>
              </a:cxn>
              <a:cxn ang="0">
                <a:pos x="857" y="315"/>
              </a:cxn>
              <a:cxn ang="0">
                <a:pos x="830" y="368"/>
              </a:cxn>
              <a:cxn ang="0">
                <a:pos x="798" y="421"/>
              </a:cxn>
              <a:cxn ang="0">
                <a:pos x="762" y="475"/>
              </a:cxn>
              <a:cxn ang="0">
                <a:pos x="719" y="529"/>
              </a:cxn>
              <a:cxn ang="0">
                <a:pos x="671" y="582"/>
              </a:cxn>
              <a:cxn ang="0">
                <a:pos x="613" y="637"/>
              </a:cxn>
              <a:cxn ang="0">
                <a:pos x="555" y="685"/>
              </a:cxn>
              <a:cxn ang="0">
                <a:pos x="500" y="726"/>
              </a:cxn>
              <a:cxn ang="0">
                <a:pos x="447" y="761"/>
              </a:cxn>
              <a:cxn ang="0">
                <a:pos x="396" y="790"/>
              </a:cxn>
              <a:cxn ang="0">
                <a:pos x="350" y="813"/>
              </a:cxn>
              <a:cxn ang="0">
                <a:pos x="307" y="831"/>
              </a:cxn>
              <a:cxn ang="0">
                <a:pos x="270" y="845"/>
              </a:cxn>
              <a:cxn ang="0">
                <a:pos x="238" y="855"/>
              </a:cxn>
              <a:cxn ang="0">
                <a:pos x="212" y="862"/>
              </a:cxn>
              <a:cxn ang="0">
                <a:pos x="192" y="866"/>
              </a:cxn>
              <a:cxn ang="0">
                <a:pos x="181" y="868"/>
              </a:cxn>
              <a:cxn ang="0">
                <a:pos x="176" y="868"/>
              </a:cxn>
              <a:cxn ang="0">
                <a:pos x="167" y="947"/>
              </a:cxn>
              <a:cxn ang="0">
                <a:pos x="0" y="756"/>
              </a:cxn>
            </a:cxnLst>
            <a:rect l="0" t="0" r="r" b="b"/>
            <a:pathLst>
              <a:path w="952" h="947">
                <a:moveTo>
                  <a:pt x="0" y="756"/>
                </a:moveTo>
                <a:lnTo>
                  <a:pt x="191" y="591"/>
                </a:lnTo>
                <a:lnTo>
                  <a:pt x="190" y="672"/>
                </a:lnTo>
                <a:lnTo>
                  <a:pt x="194" y="672"/>
                </a:lnTo>
                <a:lnTo>
                  <a:pt x="205" y="672"/>
                </a:lnTo>
                <a:lnTo>
                  <a:pt x="225" y="671"/>
                </a:lnTo>
                <a:lnTo>
                  <a:pt x="250" y="667"/>
                </a:lnTo>
                <a:lnTo>
                  <a:pt x="281" y="662"/>
                </a:lnTo>
                <a:lnTo>
                  <a:pt x="316" y="653"/>
                </a:lnTo>
                <a:lnTo>
                  <a:pt x="356" y="641"/>
                </a:lnTo>
                <a:lnTo>
                  <a:pt x="399" y="626"/>
                </a:lnTo>
                <a:lnTo>
                  <a:pt x="444" y="605"/>
                </a:lnTo>
                <a:lnTo>
                  <a:pt x="492" y="578"/>
                </a:lnTo>
                <a:lnTo>
                  <a:pt x="540" y="547"/>
                </a:lnTo>
                <a:lnTo>
                  <a:pt x="587" y="508"/>
                </a:lnTo>
                <a:lnTo>
                  <a:pt x="635" y="463"/>
                </a:lnTo>
                <a:lnTo>
                  <a:pt x="689" y="405"/>
                </a:lnTo>
                <a:lnTo>
                  <a:pt x="737" y="350"/>
                </a:lnTo>
                <a:lnTo>
                  <a:pt x="780" y="298"/>
                </a:lnTo>
                <a:lnTo>
                  <a:pt x="816" y="249"/>
                </a:lnTo>
                <a:lnTo>
                  <a:pt x="847" y="204"/>
                </a:lnTo>
                <a:lnTo>
                  <a:pt x="873" y="164"/>
                </a:lnTo>
                <a:lnTo>
                  <a:pt x="895" y="126"/>
                </a:lnTo>
                <a:lnTo>
                  <a:pt x="913" y="94"/>
                </a:lnTo>
                <a:lnTo>
                  <a:pt x="926" y="66"/>
                </a:lnTo>
                <a:lnTo>
                  <a:pt x="936" y="42"/>
                </a:lnTo>
                <a:lnTo>
                  <a:pt x="944" y="24"/>
                </a:lnTo>
                <a:lnTo>
                  <a:pt x="949" y="12"/>
                </a:lnTo>
                <a:lnTo>
                  <a:pt x="952" y="2"/>
                </a:lnTo>
                <a:lnTo>
                  <a:pt x="952" y="0"/>
                </a:lnTo>
                <a:lnTo>
                  <a:pt x="952" y="4"/>
                </a:lnTo>
                <a:lnTo>
                  <a:pt x="950" y="17"/>
                </a:lnTo>
                <a:lnTo>
                  <a:pt x="948" y="36"/>
                </a:lnTo>
                <a:lnTo>
                  <a:pt x="942" y="62"/>
                </a:lnTo>
                <a:lnTo>
                  <a:pt x="936" y="93"/>
                </a:lnTo>
                <a:lnTo>
                  <a:pt x="927" y="130"/>
                </a:lnTo>
                <a:lnTo>
                  <a:pt x="914" y="172"/>
                </a:lnTo>
                <a:lnTo>
                  <a:pt x="899" y="217"/>
                </a:lnTo>
                <a:lnTo>
                  <a:pt x="881" y="264"/>
                </a:lnTo>
                <a:lnTo>
                  <a:pt x="857" y="315"/>
                </a:lnTo>
                <a:lnTo>
                  <a:pt x="830" y="368"/>
                </a:lnTo>
                <a:lnTo>
                  <a:pt x="798" y="421"/>
                </a:lnTo>
                <a:lnTo>
                  <a:pt x="762" y="475"/>
                </a:lnTo>
                <a:lnTo>
                  <a:pt x="719" y="529"/>
                </a:lnTo>
                <a:lnTo>
                  <a:pt x="671" y="582"/>
                </a:lnTo>
                <a:lnTo>
                  <a:pt x="613" y="637"/>
                </a:lnTo>
                <a:lnTo>
                  <a:pt x="555" y="685"/>
                </a:lnTo>
                <a:lnTo>
                  <a:pt x="500" y="726"/>
                </a:lnTo>
                <a:lnTo>
                  <a:pt x="447" y="761"/>
                </a:lnTo>
                <a:lnTo>
                  <a:pt x="396" y="790"/>
                </a:lnTo>
                <a:lnTo>
                  <a:pt x="350" y="813"/>
                </a:lnTo>
                <a:lnTo>
                  <a:pt x="307" y="831"/>
                </a:lnTo>
                <a:lnTo>
                  <a:pt x="270" y="845"/>
                </a:lnTo>
                <a:lnTo>
                  <a:pt x="238" y="855"/>
                </a:lnTo>
                <a:lnTo>
                  <a:pt x="212" y="862"/>
                </a:lnTo>
                <a:lnTo>
                  <a:pt x="192" y="866"/>
                </a:lnTo>
                <a:lnTo>
                  <a:pt x="181" y="868"/>
                </a:lnTo>
                <a:lnTo>
                  <a:pt x="176" y="868"/>
                </a:lnTo>
                <a:lnTo>
                  <a:pt x="167" y="947"/>
                </a:lnTo>
                <a:lnTo>
                  <a:pt x="0" y="756"/>
                </a:lnTo>
                <a:close/>
              </a:path>
            </a:pathLst>
          </a:custGeom>
          <a:solidFill>
            <a:srgbClr val="0070C0"/>
          </a:solidFill>
          <a:ln w="0">
            <a:noFill/>
            <a:prstDash val="solid"/>
            <a:round/>
            <a:headEnd/>
            <a:tailEnd/>
          </a:ln>
          <a:effectLst>
            <a:outerShdw dist="107763" dir="2700000" algn="ctr" rotWithShape="0">
              <a:srgbClr val="080808">
                <a:alpha val="50000"/>
              </a:srgb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45" name="Rectangle 4"/>
          <p:cNvSpPr txBox="1">
            <a:spLocks noChangeArrowheads="1"/>
          </p:cNvSpPr>
          <p:nvPr/>
        </p:nvSpPr>
        <p:spPr>
          <a:xfrm>
            <a:off x="3203848" y="3212977"/>
            <a:ext cx="1274500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000" b="1" i="0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15</a:t>
            </a:r>
            <a:r>
              <a:rPr kumimoji="0" lang="uk-UA" sz="2000" b="1" i="0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місце</a:t>
            </a:r>
            <a:endParaRPr kumimoji="0" lang="ru-RU" sz="2000" b="1" i="0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9" name="Rectangle 4"/>
          <p:cNvSpPr txBox="1">
            <a:spLocks noChangeArrowheads="1"/>
          </p:cNvSpPr>
          <p:nvPr/>
        </p:nvSpPr>
        <p:spPr>
          <a:xfrm>
            <a:off x="1907704" y="4149080"/>
            <a:ext cx="1490524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600" b="1" i="0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21</a:t>
            </a:r>
            <a:r>
              <a:rPr kumimoji="0" lang="uk-UA" sz="2600" b="1" i="0" strike="noStrike" kern="1200" cap="none" spc="0" normalizeH="0" noProof="0" dirty="0" smtClean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місце</a:t>
            </a:r>
            <a:endParaRPr kumimoji="0" lang="ru-RU" sz="2600" b="1" i="0" strike="noStrike" kern="1200" cap="none" spc="0" normalizeH="0" baseline="0" noProof="0" dirty="0" smtClean="0">
              <a:ln>
                <a:noFill/>
              </a:ln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4" name="Freeform 8"/>
          <p:cNvSpPr>
            <a:spLocks/>
          </p:cNvSpPr>
          <p:nvPr/>
        </p:nvSpPr>
        <p:spPr bwMode="gray">
          <a:xfrm rot="20366057">
            <a:off x="5607725" y="4886036"/>
            <a:ext cx="1053614" cy="758333"/>
          </a:xfrm>
          <a:custGeom>
            <a:avLst/>
            <a:gdLst/>
            <a:ahLst/>
            <a:cxnLst>
              <a:cxn ang="0">
                <a:pos x="0" y="756"/>
              </a:cxn>
              <a:cxn ang="0">
                <a:pos x="191" y="591"/>
              </a:cxn>
              <a:cxn ang="0">
                <a:pos x="190" y="672"/>
              </a:cxn>
              <a:cxn ang="0">
                <a:pos x="194" y="672"/>
              </a:cxn>
              <a:cxn ang="0">
                <a:pos x="205" y="672"/>
              </a:cxn>
              <a:cxn ang="0">
                <a:pos x="225" y="671"/>
              </a:cxn>
              <a:cxn ang="0">
                <a:pos x="250" y="667"/>
              </a:cxn>
              <a:cxn ang="0">
                <a:pos x="281" y="662"/>
              </a:cxn>
              <a:cxn ang="0">
                <a:pos x="316" y="653"/>
              </a:cxn>
              <a:cxn ang="0">
                <a:pos x="356" y="641"/>
              </a:cxn>
              <a:cxn ang="0">
                <a:pos x="399" y="626"/>
              </a:cxn>
              <a:cxn ang="0">
                <a:pos x="444" y="605"/>
              </a:cxn>
              <a:cxn ang="0">
                <a:pos x="492" y="578"/>
              </a:cxn>
              <a:cxn ang="0">
                <a:pos x="540" y="547"/>
              </a:cxn>
              <a:cxn ang="0">
                <a:pos x="587" y="508"/>
              </a:cxn>
              <a:cxn ang="0">
                <a:pos x="635" y="463"/>
              </a:cxn>
              <a:cxn ang="0">
                <a:pos x="689" y="405"/>
              </a:cxn>
              <a:cxn ang="0">
                <a:pos x="737" y="350"/>
              </a:cxn>
              <a:cxn ang="0">
                <a:pos x="780" y="298"/>
              </a:cxn>
              <a:cxn ang="0">
                <a:pos x="816" y="249"/>
              </a:cxn>
              <a:cxn ang="0">
                <a:pos x="847" y="204"/>
              </a:cxn>
              <a:cxn ang="0">
                <a:pos x="873" y="164"/>
              </a:cxn>
              <a:cxn ang="0">
                <a:pos x="895" y="126"/>
              </a:cxn>
              <a:cxn ang="0">
                <a:pos x="913" y="94"/>
              </a:cxn>
              <a:cxn ang="0">
                <a:pos x="926" y="66"/>
              </a:cxn>
              <a:cxn ang="0">
                <a:pos x="936" y="42"/>
              </a:cxn>
              <a:cxn ang="0">
                <a:pos x="944" y="24"/>
              </a:cxn>
              <a:cxn ang="0">
                <a:pos x="949" y="12"/>
              </a:cxn>
              <a:cxn ang="0">
                <a:pos x="952" y="2"/>
              </a:cxn>
              <a:cxn ang="0">
                <a:pos x="952" y="0"/>
              </a:cxn>
              <a:cxn ang="0">
                <a:pos x="952" y="4"/>
              </a:cxn>
              <a:cxn ang="0">
                <a:pos x="950" y="17"/>
              </a:cxn>
              <a:cxn ang="0">
                <a:pos x="948" y="36"/>
              </a:cxn>
              <a:cxn ang="0">
                <a:pos x="942" y="62"/>
              </a:cxn>
              <a:cxn ang="0">
                <a:pos x="936" y="93"/>
              </a:cxn>
              <a:cxn ang="0">
                <a:pos x="927" y="130"/>
              </a:cxn>
              <a:cxn ang="0">
                <a:pos x="914" y="172"/>
              </a:cxn>
              <a:cxn ang="0">
                <a:pos x="899" y="217"/>
              </a:cxn>
              <a:cxn ang="0">
                <a:pos x="881" y="264"/>
              </a:cxn>
              <a:cxn ang="0">
                <a:pos x="857" y="315"/>
              </a:cxn>
              <a:cxn ang="0">
                <a:pos x="830" y="368"/>
              </a:cxn>
              <a:cxn ang="0">
                <a:pos x="798" y="421"/>
              </a:cxn>
              <a:cxn ang="0">
                <a:pos x="762" y="475"/>
              </a:cxn>
              <a:cxn ang="0">
                <a:pos x="719" y="529"/>
              </a:cxn>
              <a:cxn ang="0">
                <a:pos x="671" y="582"/>
              </a:cxn>
              <a:cxn ang="0">
                <a:pos x="613" y="637"/>
              </a:cxn>
              <a:cxn ang="0">
                <a:pos x="555" y="685"/>
              </a:cxn>
              <a:cxn ang="0">
                <a:pos x="500" y="726"/>
              </a:cxn>
              <a:cxn ang="0">
                <a:pos x="447" y="761"/>
              </a:cxn>
              <a:cxn ang="0">
                <a:pos x="396" y="790"/>
              </a:cxn>
              <a:cxn ang="0">
                <a:pos x="350" y="813"/>
              </a:cxn>
              <a:cxn ang="0">
                <a:pos x="307" y="831"/>
              </a:cxn>
              <a:cxn ang="0">
                <a:pos x="270" y="845"/>
              </a:cxn>
              <a:cxn ang="0">
                <a:pos x="238" y="855"/>
              </a:cxn>
              <a:cxn ang="0">
                <a:pos x="212" y="862"/>
              </a:cxn>
              <a:cxn ang="0">
                <a:pos x="192" y="866"/>
              </a:cxn>
              <a:cxn ang="0">
                <a:pos x="181" y="868"/>
              </a:cxn>
              <a:cxn ang="0">
                <a:pos x="176" y="868"/>
              </a:cxn>
              <a:cxn ang="0">
                <a:pos x="167" y="947"/>
              </a:cxn>
              <a:cxn ang="0">
                <a:pos x="0" y="756"/>
              </a:cxn>
            </a:cxnLst>
            <a:rect l="0" t="0" r="r" b="b"/>
            <a:pathLst>
              <a:path w="952" h="947">
                <a:moveTo>
                  <a:pt x="0" y="756"/>
                </a:moveTo>
                <a:lnTo>
                  <a:pt x="191" y="591"/>
                </a:lnTo>
                <a:lnTo>
                  <a:pt x="190" y="672"/>
                </a:lnTo>
                <a:lnTo>
                  <a:pt x="194" y="672"/>
                </a:lnTo>
                <a:lnTo>
                  <a:pt x="205" y="672"/>
                </a:lnTo>
                <a:lnTo>
                  <a:pt x="225" y="671"/>
                </a:lnTo>
                <a:lnTo>
                  <a:pt x="250" y="667"/>
                </a:lnTo>
                <a:lnTo>
                  <a:pt x="281" y="662"/>
                </a:lnTo>
                <a:lnTo>
                  <a:pt x="316" y="653"/>
                </a:lnTo>
                <a:lnTo>
                  <a:pt x="356" y="641"/>
                </a:lnTo>
                <a:lnTo>
                  <a:pt x="399" y="626"/>
                </a:lnTo>
                <a:lnTo>
                  <a:pt x="444" y="605"/>
                </a:lnTo>
                <a:lnTo>
                  <a:pt x="492" y="578"/>
                </a:lnTo>
                <a:lnTo>
                  <a:pt x="540" y="547"/>
                </a:lnTo>
                <a:lnTo>
                  <a:pt x="587" y="508"/>
                </a:lnTo>
                <a:lnTo>
                  <a:pt x="635" y="463"/>
                </a:lnTo>
                <a:lnTo>
                  <a:pt x="689" y="405"/>
                </a:lnTo>
                <a:lnTo>
                  <a:pt x="737" y="350"/>
                </a:lnTo>
                <a:lnTo>
                  <a:pt x="780" y="298"/>
                </a:lnTo>
                <a:lnTo>
                  <a:pt x="816" y="249"/>
                </a:lnTo>
                <a:lnTo>
                  <a:pt x="847" y="204"/>
                </a:lnTo>
                <a:lnTo>
                  <a:pt x="873" y="164"/>
                </a:lnTo>
                <a:lnTo>
                  <a:pt x="895" y="126"/>
                </a:lnTo>
                <a:lnTo>
                  <a:pt x="913" y="94"/>
                </a:lnTo>
                <a:lnTo>
                  <a:pt x="926" y="66"/>
                </a:lnTo>
                <a:lnTo>
                  <a:pt x="936" y="42"/>
                </a:lnTo>
                <a:lnTo>
                  <a:pt x="944" y="24"/>
                </a:lnTo>
                <a:lnTo>
                  <a:pt x="949" y="12"/>
                </a:lnTo>
                <a:lnTo>
                  <a:pt x="952" y="2"/>
                </a:lnTo>
                <a:lnTo>
                  <a:pt x="952" y="0"/>
                </a:lnTo>
                <a:lnTo>
                  <a:pt x="952" y="4"/>
                </a:lnTo>
                <a:lnTo>
                  <a:pt x="950" y="17"/>
                </a:lnTo>
                <a:lnTo>
                  <a:pt x="948" y="36"/>
                </a:lnTo>
                <a:lnTo>
                  <a:pt x="942" y="62"/>
                </a:lnTo>
                <a:lnTo>
                  <a:pt x="936" y="93"/>
                </a:lnTo>
                <a:lnTo>
                  <a:pt x="927" y="130"/>
                </a:lnTo>
                <a:lnTo>
                  <a:pt x="914" y="172"/>
                </a:lnTo>
                <a:lnTo>
                  <a:pt x="899" y="217"/>
                </a:lnTo>
                <a:lnTo>
                  <a:pt x="881" y="264"/>
                </a:lnTo>
                <a:lnTo>
                  <a:pt x="857" y="315"/>
                </a:lnTo>
                <a:lnTo>
                  <a:pt x="830" y="368"/>
                </a:lnTo>
                <a:lnTo>
                  <a:pt x="798" y="421"/>
                </a:lnTo>
                <a:lnTo>
                  <a:pt x="762" y="475"/>
                </a:lnTo>
                <a:lnTo>
                  <a:pt x="719" y="529"/>
                </a:lnTo>
                <a:lnTo>
                  <a:pt x="671" y="582"/>
                </a:lnTo>
                <a:lnTo>
                  <a:pt x="613" y="637"/>
                </a:lnTo>
                <a:lnTo>
                  <a:pt x="555" y="685"/>
                </a:lnTo>
                <a:lnTo>
                  <a:pt x="500" y="726"/>
                </a:lnTo>
                <a:lnTo>
                  <a:pt x="447" y="761"/>
                </a:lnTo>
                <a:lnTo>
                  <a:pt x="396" y="790"/>
                </a:lnTo>
                <a:lnTo>
                  <a:pt x="350" y="813"/>
                </a:lnTo>
                <a:lnTo>
                  <a:pt x="307" y="831"/>
                </a:lnTo>
                <a:lnTo>
                  <a:pt x="270" y="845"/>
                </a:lnTo>
                <a:lnTo>
                  <a:pt x="238" y="855"/>
                </a:lnTo>
                <a:lnTo>
                  <a:pt x="212" y="862"/>
                </a:lnTo>
                <a:lnTo>
                  <a:pt x="192" y="866"/>
                </a:lnTo>
                <a:lnTo>
                  <a:pt x="181" y="868"/>
                </a:lnTo>
                <a:lnTo>
                  <a:pt x="176" y="868"/>
                </a:lnTo>
                <a:lnTo>
                  <a:pt x="167" y="947"/>
                </a:lnTo>
                <a:lnTo>
                  <a:pt x="0" y="756"/>
                </a:lnTo>
                <a:close/>
              </a:path>
            </a:pathLst>
          </a:custGeom>
          <a:solidFill>
            <a:srgbClr val="0070C0"/>
          </a:solidFill>
          <a:ln w="0">
            <a:noFill/>
            <a:prstDash val="solid"/>
            <a:round/>
            <a:headEnd/>
            <a:tailEnd/>
          </a:ln>
          <a:effectLst>
            <a:outerShdw dist="107763" dir="2700000" algn="ctr" rotWithShape="0">
              <a:srgbClr val="080808">
                <a:alpha val="50000"/>
              </a:srgb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57" name="Rectangle 4"/>
          <p:cNvSpPr txBox="1">
            <a:spLocks noChangeArrowheads="1"/>
          </p:cNvSpPr>
          <p:nvPr/>
        </p:nvSpPr>
        <p:spPr>
          <a:xfrm>
            <a:off x="5774491" y="4509119"/>
            <a:ext cx="1080120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000" b="1" i="0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uk-UA" sz="2000" b="1" i="0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місце</a:t>
            </a:r>
            <a:endParaRPr kumimoji="0" lang="ru-RU" sz="2000" b="1" i="0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0" name="Rectangle 4"/>
          <p:cNvSpPr txBox="1">
            <a:spLocks noChangeArrowheads="1"/>
          </p:cNvSpPr>
          <p:nvPr/>
        </p:nvSpPr>
        <p:spPr>
          <a:xfrm>
            <a:off x="4283968" y="5445224"/>
            <a:ext cx="1490523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26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kumimoji="0" lang="uk-UA" sz="2600" b="1" i="0" strike="noStrike" kern="1200" cap="none" spc="0" normalizeH="0" noProof="0" dirty="0" smtClean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місце</a:t>
            </a:r>
            <a:endParaRPr kumimoji="0" lang="ru-RU" sz="2600" b="1" i="0" strike="noStrike" kern="1200" cap="none" spc="0" normalizeH="0" baseline="0" noProof="0" dirty="0" smtClean="0">
              <a:ln>
                <a:noFill/>
              </a:ln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4" name="Freeform 8"/>
          <p:cNvSpPr>
            <a:spLocks/>
          </p:cNvSpPr>
          <p:nvPr/>
        </p:nvSpPr>
        <p:spPr bwMode="gray">
          <a:xfrm rot="20366057">
            <a:off x="7429570" y="2221741"/>
            <a:ext cx="1053614" cy="758333"/>
          </a:xfrm>
          <a:custGeom>
            <a:avLst/>
            <a:gdLst/>
            <a:ahLst/>
            <a:cxnLst>
              <a:cxn ang="0">
                <a:pos x="0" y="756"/>
              </a:cxn>
              <a:cxn ang="0">
                <a:pos x="191" y="591"/>
              </a:cxn>
              <a:cxn ang="0">
                <a:pos x="190" y="672"/>
              </a:cxn>
              <a:cxn ang="0">
                <a:pos x="194" y="672"/>
              </a:cxn>
              <a:cxn ang="0">
                <a:pos x="205" y="672"/>
              </a:cxn>
              <a:cxn ang="0">
                <a:pos x="225" y="671"/>
              </a:cxn>
              <a:cxn ang="0">
                <a:pos x="250" y="667"/>
              </a:cxn>
              <a:cxn ang="0">
                <a:pos x="281" y="662"/>
              </a:cxn>
              <a:cxn ang="0">
                <a:pos x="316" y="653"/>
              </a:cxn>
              <a:cxn ang="0">
                <a:pos x="356" y="641"/>
              </a:cxn>
              <a:cxn ang="0">
                <a:pos x="399" y="626"/>
              </a:cxn>
              <a:cxn ang="0">
                <a:pos x="444" y="605"/>
              </a:cxn>
              <a:cxn ang="0">
                <a:pos x="492" y="578"/>
              </a:cxn>
              <a:cxn ang="0">
                <a:pos x="540" y="547"/>
              </a:cxn>
              <a:cxn ang="0">
                <a:pos x="587" y="508"/>
              </a:cxn>
              <a:cxn ang="0">
                <a:pos x="635" y="463"/>
              </a:cxn>
              <a:cxn ang="0">
                <a:pos x="689" y="405"/>
              </a:cxn>
              <a:cxn ang="0">
                <a:pos x="737" y="350"/>
              </a:cxn>
              <a:cxn ang="0">
                <a:pos x="780" y="298"/>
              </a:cxn>
              <a:cxn ang="0">
                <a:pos x="816" y="249"/>
              </a:cxn>
              <a:cxn ang="0">
                <a:pos x="847" y="204"/>
              </a:cxn>
              <a:cxn ang="0">
                <a:pos x="873" y="164"/>
              </a:cxn>
              <a:cxn ang="0">
                <a:pos x="895" y="126"/>
              </a:cxn>
              <a:cxn ang="0">
                <a:pos x="913" y="94"/>
              </a:cxn>
              <a:cxn ang="0">
                <a:pos x="926" y="66"/>
              </a:cxn>
              <a:cxn ang="0">
                <a:pos x="936" y="42"/>
              </a:cxn>
              <a:cxn ang="0">
                <a:pos x="944" y="24"/>
              </a:cxn>
              <a:cxn ang="0">
                <a:pos x="949" y="12"/>
              </a:cxn>
              <a:cxn ang="0">
                <a:pos x="952" y="2"/>
              </a:cxn>
              <a:cxn ang="0">
                <a:pos x="952" y="0"/>
              </a:cxn>
              <a:cxn ang="0">
                <a:pos x="952" y="4"/>
              </a:cxn>
              <a:cxn ang="0">
                <a:pos x="950" y="17"/>
              </a:cxn>
              <a:cxn ang="0">
                <a:pos x="948" y="36"/>
              </a:cxn>
              <a:cxn ang="0">
                <a:pos x="942" y="62"/>
              </a:cxn>
              <a:cxn ang="0">
                <a:pos x="936" y="93"/>
              </a:cxn>
              <a:cxn ang="0">
                <a:pos x="927" y="130"/>
              </a:cxn>
              <a:cxn ang="0">
                <a:pos x="914" y="172"/>
              </a:cxn>
              <a:cxn ang="0">
                <a:pos x="899" y="217"/>
              </a:cxn>
              <a:cxn ang="0">
                <a:pos x="881" y="264"/>
              </a:cxn>
              <a:cxn ang="0">
                <a:pos x="857" y="315"/>
              </a:cxn>
              <a:cxn ang="0">
                <a:pos x="830" y="368"/>
              </a:cxn>
              <a:cxn ang="0">
                <a:pos x="798" y="421"/>
              </a:cxn>
              <a:cxn ang="0">
                <a:pos x="762" y="475"/>
              </a:cxn>
              <a:cxn ang="0">
                <a:pos x="719" y="529"/>
              </a:cxn>
              <a:cxn ang="0">
                <a:pos x="671" y="582"/>
              </a:cxn>
              <a:cxn ang="0">
                <a:pos x="613" y="637"/>
              </a:cxn>
              <a:cxn ang="0">
                <a:pos x="555" y="685"/>
              </a:cxn>
              <a:cxn ang="0">
                <a:pos x="500" y="726"/>
              </a:cxn>
              <a:cxn ang="0">
                <a:pos x="447" y="761"/>
              </a:cxn>
              <a:cxn ang="0">
                <a:pos x="396" y="790"/>
              </a:cxn>
              <a:cxn ang="0">
                <a:pos x="350" y="813"/>
              </a:cxn>
              <a:cxn ang="0">
                <a:pos x="307" y="831"/>
              </a:cxn>
              <a:cxn ang="0">
                <a:pos x="270" y="845"/>
              </a:cxn>
              <a:cxn ang="0">
                <a:pos x="238" y="855"/>
              </a:cxn>
              <a:cxn ang="0">
                <a:pos x="212" y="862"/>
              </a:cxn>
              <a:cxn ang="0">
                <a:pos x="192" y="866"/>
              </a:cxn>
              <a:cxn ang="0">
                <a:pos x="181" y="868"/>
              </a:cxn>
              <a:cxn ang="0">
                <a:pos x="176" y="868"/>
              </a:cxn>
              <a:cxn ang="0">
                <a:pos x="167" y="947"/>
              </a:cxn>
              <a:cxn ang="0">
                <a:pos x="0" y="756"/>
              </a:cxn>
            </a:cxnLst>
            <a:rect l="0" t="0" r="r" b="b"/>
            <a:pathLst>
              <a:path w="952" h="947">
                <a:moveTo>
                  <a:pt x="0" y="756"/>
                </a:moveTo>
                <a:lnTo>
                  <a:pt x="191" y="591"/>
                </a:lnTo>
                <a:lnTo>
                  <a:pt x="190" y="672"/>
                </a:lnTo>
                <a:lnTo>
                  <a:pt x="194" y="672"/>
                </a:lnTo>
                <a:lnTo>
                  <a:pt x="205" y="672"/>
                </a:lnTo>
                <a:lnTo>
                  <a:pt x="225" y="671"/>
                </a:lnTo>
                <a:lnTo>
                  <a:pt x="250" y="667"/>
                </a:lnTo>
                <a:lnTo>
                  <a:pt x="281" y="662"/>
                </a:lnTo>
                <a:lnTo>
                  <a:pt x="316" y="653"/>
                </a:lnTo>
                <a:lnTo>
                  <a:pt x="356" y="641"/>
                </a:lnTo>
                <a:lnTo>
                  <a:pt x="399" y="626"/>
                </a:lnTo>
                <a:lnTo>
                  <a:pt x="444" y="605"/>
                </a:lnTo>
                <a:lnTo>
                  <a:pt x="492" y="578"/>
                </a:lnTo>
                <a:lnTo>
                  <a:pt x="540" y="547"/>
                </a:lnTo>
                <a:lnTo>
                  <a:pt x="587" y="508"/>
                </a:lnTo>
                <a:lnTo>
                  <a:pt x="635" y="463"/>
                </a:lnTo>
                <a:lnTo>
                  <a:pt x="689" y="405"/>
                </a:lnTo>
                <a:lnTo>
                  <a:pt x="737" y="350"/>
                </a:lnTo>
                <a:lnTo>
                  <a:pt x="780" y="298"/>
                </a:lnTo>
                <a:lnTo>
                  <a:pt x="816" y="249"/>
                </a:lnTo>
                <a:lnTo>
                  <a:pt x="847" y="204"/>
                </a:lnTo>
                <a:lnTo>
                  <a:pt x="873" y="164"/>
                </a:lnTo>
                <a:lnTo>
                  <a:pt x="895" y="126"/>
                </a:lnTo>
                <a:lnTo>
                  <a:pt x="913" y="94"/>
                </a:lnTo>
                <a:lnTo>
                  <a:pt x="926" y="66"/>
                </a:lnTo>
                <a:lnTo>
                  <a:pt x="936" y="42"/>
                </a:lnTo>
                <a:lnTo>
                  <a:pt x="944" y="24"/>
                </a:lnTo>
                <a:lnTo>
                  <a:pt x="949" y="12"/>
                </a:lnTo>
                <a:lnTo>
                  <a:pt x="952" y="2"/>
                </a:lnTo>
                <a:lnTo>
                  <a:pt x="952" y="0"/>
                </a:lnTo>
                <a:lnTo>
                  <a:pt x="952" y="4"/>
                </a:lnTo>
                <a:lnTo>
                  <a:pt x="950" y="17"/>
                </a:lnTo>
                <a:lnTo>
                  <a:pt x="948" y="36"/>
                </a:lnTo>
                <a:lnTo>
                  <a:pt x="942" y="62"/>
                </a:lnTo>
                <a:lnTo>
                  <a:pt x="936" y="93"/>
                </a:lnTo>
                <a:lnTo>
                  <a:pt x="927" y="130"/>
                </a:lnTo>
                <a:lnTo>
                  <a:pt x="914" y="172"/>
                </a:lnTo>
                <a:lnTo>
                  <a:pt x="899" y="217"/>
                </a:lnTo>
                <a:lnTo>
                  <a:pt x="881" y="264"/>
                </a:lnTo>
                <a:lnTo>
                  <a:pt x="857" y="315"/>
                </a:lnTo>
                <a:lnTo>
                  <a:pt x="830" y="368"/>
                </a:lnTo>
                <a:lnTo>
                  <a:pt x="798" y="421"/>
                </a:lnTo>
                <a:lnTo>
                  <a:pt x="762" y="475"/>
                </a:lnTo>
                <a:lnTo>
                  <a:pt x="719" y="529"/>
                </a:lnTo>
                <a:lnTo>
                  <a:pt x="671" y="582"/>
                </a:lnTo>
                <a:lnTo>
                  <a:pt x="613" y="637"/>
                </a:lnTo>
                <a:lnTo>
                  <a:pt x="555" y="685"/>
                </a:lnTo>
                <a:lnTo>
                  <a:pt x="500" y="726"/>
                </a:lnTo>
                <a:lnTo>
                  <a:pt x="447" y="761"/>
                </a:lnTo>
                <a:lnTo>
                  <a:pt x="396" y="790"/>
                </a:lnTo>
                <a:lnTo>
                  <a:pt x="350" y="813"/>
                </a:lnTo>
                <a:lnTo>
                  <a:pt x="307" y="831"/>
                </a:lnTo>
                <a:lnTo>
                  <a:pt x="270" y="845"/>
                </a:lnTo>
                <a:lnTo>
                  <a:pt x="238" y="855"/>
                </a:lnTo>
                <a:lnTo>
                  <a:pt x="212" y="862"/>
                </a:lnTo>
                <a:lnTo>
                  <a:pt x="192" y="866"/>
                </a:lnTo>
                <a:lnTo>
                  <a:pt x="181" y="868"/>
                </a:lnTo>
                <a:lnTo>
                  <a:pt x="176" y="868"/>
                </a:lnTo>
                <a:lnTo>
                  <a:pt x="167" y="947"/>
                </a:lnTo>
                <a:lnTo>
                  <a:pt x="0" y="756"/>
                </a:lnTo>
                <a:close/>
              </a:path>
            </a:pathLst>
          </a:custGeom>
          <a:solidFill>
            <a:srgbClr val="0070C0"/>
          </a:solidFill>
          <a:ln w="0">
            <a:noFill/>
            <a:prstDash val="solid"/>
            <a:round/>
            <a:headEnd/>
            <a:tailEnd/>
          </a:ln>
          <a:effectLst>
            <a:outerShdw dist="107763" dir="2700000" algn="ctr" rotWithShape="0">
              <a:srgbClr val="080808">
                <a:alpha val="50000"/>
              </a:srgb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65" name="Rectangle 4"/>
          <p:cNvSpPr txBox="1">
            <a:spLocks noChangeArrowheads="1"/>
          </p:cNvSpPr>
          <p:nvPr/>
        </p:nvSpPr>
        <p:spPr>
          <a:xfrm>
            <a:off x="7308304" y="1844824"/>
            <a:ext cx="1368152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000" b="1" i="0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10</a:t>
            </a:r>
            <a:r>
              <a:rPr kumimoji="0" lang="uk-UA" sz="2000" b="1" i="0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місце</a:t>
            </a:r>
            <a:endParaRPr kumimoji="0" lang="ru-RU" sz="2000" b="1" i="0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6" name="Rectangle 4"/>
          <p:cNvSpPr txBox="1">
            <a:spLocks noChangeArrowheads="1"/>
          </p:cNvSpPr>
          <p:nvPr/>
        </p:nvSpPr>
        <p:spPr>
          <a:xfrm>
            <a:off x="6084168" y="2780928"/>
            <a:ext cx="1512168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600" b="1" i="0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20</a:t>
            </a:r>
            <a:r>
              <a:rPr kumimoji="0" lang="uk-UA" sz="2600" b="1" i="0" strike="noStrike" kern="1200" cap="none" spc="0" normalizeH="0" noProof="0" dirty="0" smtClean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місце</a:t>
            </a:r>
            <a:endParaRPr kumimoji="0" lang="ru-RU" sz="2600" b="1" i="0" strike="noStrike" kern="1200" cap="none" spc="0" normalizeH="0" baseline="0" noProof="0" dirty="0" smtClean="0">
              <a:ln>
                <a:noFill/>
              </a:ln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7" name="Freeform 8"/>
          <p:cNvSpPr>
            <a:spLocks/>
          </p:cNvSpPr>
          <p:nvPr/>
        </p:nvSpPr>
        <p:spPr bwMode="gray">
          <a:xfrm rot="20366057">
            <a:off x="7263909" y="3589893"/>
            <a:ext cx="1053614" cy="758333"/>
          </a:xfrm>
          <a:custGeom>
            <a:avLst/>
            <a:gdLst/>
            <a:ahLst/>
            <a:cxnLst>
              <a:cxn ang="0">
                <a:pos x="0" y="756"/>
              </a:cxn>
              <a:cxn ang="0">
                <a:pos x="191" y="591"/>
              </a:cxn>
              <a:cxn ang="0">
                <a:pos x="190" y="672"/>
              </a:cxn>
              <a:cxn ang="0">
                <a:pos x="194" y="672"/>
              </a:cxn>
              <a:cxn ang="0">
                <a:pos x="205" y="672"/>
              </a:cxn>
              <a:cxn ang="0">
                <a:pos x="225" y="671"/>
              </a:cxn>
              <a:cxn ang="0">
                <a:pos x="250" y="667"/>
              </a:cxn>
              <a:cxn ang="0">
                <a:pos x="281" y="662"/>
              </a:cxn>
              <a:cxn ang="0">
                <a:pos x="316" y="653"/>
              </a:cxn>
              <a:cxn ang="0">
                <a:pos x="356" y="641"/>
              </a:cxn>
              <a:cxn ang="0">
                <a:pos x="399" y="626"/>
              </a:cxn>
              <a:cxn ang="0">
                <a:pos x="444" y="605"/>
              </a:cxn>
              <a:cxn ang="0">
                <a:pos x="492" y="578"/>
              </a:cxn>
              <a:cxn ang="0">
                <a:pos x="540" y="547"/>
              </a:cxn>
              <a:cxn ang="0">
                <a:pos x="587" y="508"/>
              </a:cxn>
              <a:cxn ang="0">
                <a:pos x="635" y="463"/>
              </a:cxn>
              <a:cxn ang="0">
                <a:pos x="689" y="405"/>
              </a:cxn>
              <a:cxn ang="0">
                <a:pos x="737" y="350"/>
              </a:cxn>
              <a:cxn ang="0">
                <a:pos x="780" y="298"/>
              </a:cxn>
              <a:cxn ang="0">
                <a:pos x="816" y="249"/>
              </a:cxn>
              <a:cxn ang="0">
                <a:pos x="847" y="204"/>
              </a:cxn>
              <a:cxn ang="0">
                <a:pos x="873" y="164"/>
              </a:cxn>
              <a:cxn ang="0">
                <a:pos x="895" y="126"/>
              </a:cxn>
              <a:cxn ang="0">
                <a:pos x="913" y="94"/>
              </a:cxn>
              <a:cxn ang="0">
                <a:pos x="926" y="66"/>
              </a:cxn>
              <a:cxn ang="0">
                <a:pos x="936" y="42"/>
              </a:cxn>
              <a:cxn ang="0">
                <a:pos x="944" y="24"/>
              </a:cxn>
              <a:cxn ang="0">
                <a:pos x="949" y="12"/>
              </a:cxn>
              <a:cxn ang="0">
                <a:pos x="952" y="2"/>
              </a:cxn>
              <a:cxn ang="0">
                <a:pos x="952" y="0"/>
              </a:cxn>
              <a:cxn ang="0">
                <a:pos x="952" y="4"/>
              </a:cxn>
              <a:cxn ang="0">
                <a:pos x="950" y="17"/>
              </a:cxn>
              <a:cxn ang="0">
                <a:pos x="948" y="36"/>
              </a:cxn>
              <a:cxn ang="0">
                <a:pos x="942" y="62"/>
              </a:cxn>
              <a:cxn ang="0">
                <a:pos x="936" y="93"/>
              </a:cxn>
              <a:cxn ang="0">
                <a:pos x="927" y="130"/>
              </a:cxn>
              <a:cxn ang="0">
                <a:pos x="914" y="172"/>
              </a:cxn>
              <a:cxn ang="0">
                <a:pos x="899" y="217"/>
              </a:cxn>
              <a:cxn ang="0">
                <a:pos x="881" y="264"/>
              </a:cxn>
              <a:cxn ang="0">
                <a:pos x="857" y="315"/>
              </a:cxn>
              <a:cxn ang="0">
                <a:pos x="830" y="368"/>
              </a:cxn>
              <a:cxn ang="0">
                <a:pos x="798" y="421"/>
              </a:cxn>
              <a:cxn ang="0">
                <a:pos x="762" y="475"/>
              </a:cxn>
              <a:cxn ang="0">
                <a:pos x="719" y="529"/>
              </a:cxn>
              <a:cxn ang="0">
                <a:pos x="671" y="582"/>
              </a:cxn>
              <a:cxn ang="0">
                <a:pos x="613" y="637"/>
              </a:cxn>
              <a:cxn ang="0">
                <a:pos x="555" y="685"/>
              </a:cxn>
              <a:cxn ang="0">
                <a:pos x="500" y="726"/>
              </a:cxn>
              <a:cxn ang="0">
                <a:pos x="447" y="761"/>
              </a:cxn>
              <a:cxn ang="0">
                <a:pos x="396" y="790"/>
              </a:cxn>
              <a:cxn ang="0">
                <a:pos x="350" y="813"/>
              </a:cxn>
              <a:cxn ang="0">
                <a:pos x="307" y="831"/>
              </a:cxn>
              <a:cxn ang="0">
                <a:pos x="270" y="845"/>
              </a:cxn>
              <a:cxn ang="0">
                <a:pos x="238" y="855"/>
              </a:cxn>
              <a:cxn ang="0">
                <a:pos x="212" y="862"/>
              </a:cxn>
              <a:cxn ang="0">
                <a:pos x="192" y="866"/>
              </a:cxn>
              <a:cxn ang="0">
                <a:pos x="181" y="868"/>
              </a:cxn>
              <a:cxn ang="0">
                <a:pos x="176" y="868"/>
              </a:cxn>
              <a:cxn ang="0">
                <a:pos x="167" y="947"/>
              </a:cxn>
              <a:cxn ang="0">
                <a:pos x="0" y="756"/>
              </a:cxn>
            </a:cxnLst>
            <a:rect l="0" t="0" r="r" b="b"/>
            <a:pathLst>
              <a:path w="952" h="947">
                <a:moveTo>
                  <a:pt x="0" y="756"/>
                </a:moveTo>
                <a:lnTo>
                  <a:pt x="191" y="591"/>
                </a:lnTo>
                <a:lnTo>
                  <a:pt x="190" y="672"/>
                </a:lnTo>
                <a:lnTo>
                  <a:pt x="194" y="672"/>
                </a:lnTo>
                <a:lnTo>
                  <a:pt x="205" y="672"/>
                </a:lnTo>
                <a:lnTo>
                  <a:pt x="225" y="671"/>
                </a:lnTo>
                <a:lnTo>
                  <a:pt x="250" y="667"/>
                </a:lnTo>
                <a:lnTo>
                  <a:pt x="281" y="662"/>
                </a:lnTo>
                <a:lnTo>
                  <a:pt x="316" y="653"/>
                </a:lnTo>
                <a:lnTo>
                  <a:pt x="356" y="641"/>
                </a:lnTo>
                <a:lnTo>
                  <a:pt x="399" y="626"/>
                </a:lnTo>
                <a:lnTo>
                  <a:pt x="444" y="605"/>
                </a:lnTo>
                <a:lnTo>
                  <a:pt x="492" y="578"/>
                </a:lnTo>
                <a:lnTo>
                  <a:pt x="540" y="547"/>
                </a:lnTo>
                <a:lnTo>
                  <a:pt x="587" y="508"/>
                </a:lnTo>
                <a:lnTo>
                  <a:pt x="635" y="463"/>
                </a:lnTo>
                <a:lnTo>
                  <a:pt x="689" y="405"/>
                </a:lnTo>
                <a:lnTo>
                  <a:pt x="737" y="350"/>
                </a:lnTo>
                <a:lnTo>
                  <a:pt x="780" y="298"/>
                </a:lnTo>
                <a:lnTo>
                  <a:pt x="816" y="249"/>
                </a:lnTo>
                <a:lnTo>
                  <a:pt x="847" y="204"/>
                </a:lnTo>
                <a:lnTo>
                  <a:pt x="873" y="164"/>
                </a:lnTo>
                <a:lnTo>
                  <a:pt x="895" y="126"/>
                </a:lnTo>
                <a:lnTo>
                  <a:pt x="913" y="94"/>
                </a:lnTo>
                <a:lnTo>
                  <a:pt x="926" y="66"/>
                </a:lnTo>
                <a:lnTo>
                  <a:pt x="936" y="42"/>
                </a:lnTo>
                <a:lnTo>
                  <a:pt x="944" y="24"/>
                </a:lnTo>
                <a:lnTo>
                  <a:pt x="949" y="12"/>
                </a:lnTo>
                <a:lnTo>
                  <a:pt x="952" y="2"/>
                </a:lnTo>
                <a:lnTo>
                  <a:pt x="952" y="0"/>
                </a:lnTo>
                <a:lnTo>
                  <a:pt x="952" y="4"/>
                </a:lnTo>
                <a:lnTo>
                  <a:pt x="950" y="17"/>
                </a:lnTo>
                <a:lnTo>
                  <a:pt x="948" y="36"/>
                </a:lnTo>
                <a:lnTo>
                  <a:pt x="942" y="62"/>
                </a:lnTo>
                <a:lnTo>
                  <a:pt x="936" y="93"/>
                </a:lnTo>
                <a:lnTo>
                  <a:pt x="927" y="130"/>
                </a:lnTo>
                <a:lnTo>
                  <a:pt x="914" y="172"/>
                </a:lnTo>
                <a:lnTo>
                  <a:pt x="899" y="217"/>
                </a:lnTo>
                <a:lnTo>
                  <a:pt x="881" y="264"/>
                </a:lnTo>
                <a:lnTo>
                  <a:pt x="857" y="315"/>
                </a:lnTo>
                <a:lnTo>
                  <a:pt x="830" y="368"/>
                </a:lnTo>
                <a:lnTo>
                  <a:pt x="798" y="421"/>
                </a:lnTo>
                <a:lnTo>
                  <a:pt x="762" y="475"/>
                </a:lnTo>
                <a:lnTo>
                  <a:pt x="719" y="529"/>
                </a:lnTo>
                <a:lnTo>
                  <a:pt x="671" y="582"/>
                </a:lnTo>
                <a:lnTo>
                  <a:pt x="613" y="637"/>
                </a:lnTo>
                <a:lnTo>
                  <a:pt x="555" y="685"/>
                </a:lnTo>
                <a:lnTo>
                  <a:pt x="500" y="726"/>
                </a:lnTo>
                <a:lnTo>
                  <a:pt x="447" y="761"/>
                </a:lnTo>
                <a:lnTo>
                  <a:pt x="396" y="790"/>
                </a:lnTo>
                <a:lnTo>
                  <a:pt x="350" y="813"/>
                </a:lnTo>
                <a:lnTo>
                  <a:pt x="307" y="831"/>
                </a:lnTo>
                <a:lnTo>
                  <a:pt x="270" y="845"/>
                </a:lnTo>
                <a:lnTo>
                  <a:pt x="238" y="855"/>
                </a:lnTo>
                <a:lnTo>
                  <a:pt x="212" y="862"/>
                </a:lnTo>
                <a:lnTo>
                  <a:pt x="192" y="866"/>
                </a:lnTo>
                <a:lnTo>
                  <a:pt x="181" y="868"/>
                </a:lnTo>
                <a:lnTo>
                  <a:pt x="176" y="868"/>
                </a:lnTo>
                <a:lnTo>
                  <a:pt x="167" y="947"/>
                </a:lnTo>
                <a:lnTo>
                  <a:pt x="0" y="756"/>
                </a:lnTo>
                <a:close/>
              </a:path>
            </a:pathLst>
          </a:custGeom>
          <a:solidFill>
            <a:srgbClr val="0070C0"/>
          </a:solidFill>
          <a:ln w="0">
            <a:noFill/>
            <a:prstDash val="solid"/>
            <a:round/>
            <a:headEnd/>
            <a:tailEnd/>
          </a:ln>
          <a:effectLst>
            <a:outerShdw dist="107763" dir="2700000" algn="ctr" rotWithShape="0">
              <a:srgbClr val="080808">
                <a:alpha val="50000"/>
              </a:srgb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68" name="Rectangle 4"/>
          <p:cNvSpPr txBox="1">
            <a:spLocks noChangeArrowheads="1"/>
          </p:cNvSpPr>
          <p:nvPr/>
        </p:nvSpPr>
        <p:spPr>
          <a:xfrm>
            <a:off x="7236296" y="3212976"/>
            <a:ext cx="1274499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000" b="1" i="0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18</a:t>
            </a:r>
            <a:r>
              <a:rPr kumimoji="0" lang="uk-UA" sz="2000" b="1" i="0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місце</a:t>
            </a:r>
            <a:endParaRPr kumimoji="0" lang="ru-RU" sz="2000" b="1" i="0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0" name="Rectangle 4"/>
          <p:cNvSpPr txBox="1">
            <a:spLocks noChangeArrowheads="1"/>
          </p:cNvSpPr>
          <p:nvPr/>
        </p:nvSpPr>
        <p:spPr>
          <a:xfrm>
            <a:off x="5940152" y="4077072"/>
            <a:ext cx="149052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600" b="1" i="0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24</a:t>
            </a:r>
            <a:r>
              <a:rPr kumimoji="0" lang="uk-UA" sz="2600" b="1" i="0" strike="noStrike" kern="1200" cap="none" spc="0" normalizeH="0" noProof="0" dirty="0" smtClean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місце</a:t>
            </a:r>
            <a:endParaRPr kumimoji="0" lang="ru-RU" sz="2600" b="1" i="0" strike="noStrike" kern="1200" cap="none" spc="0" normalizeH="0" baseline="0" noProof="0" dirty="0" smtClean="0">
              <a:ln>
                <a:noFill/>
              </a:ln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6632"/>
            <a:ext cx="7452320" cy="819934"/>
          </a:xfrm>
        </p:spPr>
        <p:txBody>
          <a:bodyPr>
            <a:noAutofit/>
          </a:bodyPr>
          <a:lstStyle/>
          <a:p>
            <a:pPr>
              <a:lnSpc>
                <a:spcPct val="70000"/>
              </a:lnSpc>
              <a:defRPr/>
            </a:pPr>
            <a:r>
              <a:rPr lang="uk-UA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ЗП(</a:t>
            </a:r>
            <a:r>
              <a:rPr lang="uk-UA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ПТ</a:t>
            </a:r>
            <a:r>
              <a:rPr lang="uk-UA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)О з найбільшою кількістю призових місць у обласних олімпіадах</a:t>
            </a:r>
            <a:br>
              <a:rPr lang="uk-UA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2015 по 2019 роки </a:t>
            </a:r>
          </a:p>
        </p:txBody>
      </p:sp>
      <p:sp>
        <p:nvSpPr>
          <p:cNvPr id="69" name="Номер слайда 5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pPr>
              <a:defRPr/>
            </a:pPr>
            <a:fld id="{74D10E0D-6BC9-41D0-8B7A-B006C562EB54}" type="slidenum">
              <a:rPr lang="ru-RU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13</a:t>
            </a:fld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" name="Содержимое 3"/>
          <p:cNvGraphicFramePr>
            <a:graphicFrameLocks noGrp="1"/>
          </p:cNvGraphicFramePr>
          <p:nvPr>
            <p:ph/>
          </p:nvPr>
        </p:nvGraphicFramePr>
        <p:xfrm>
          <a:off x="0" y="1213992"/>
          <a:ext cx="8856984" cy="5644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6778"/>
            <a:ext cx="7380312" cy="1069514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 </a:t>
            </a:r>
            <a:r>
              <a:rPr lang="uk-UA" sz="31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Показники виконання </a:t>
            </a:r>
            <a:r>
              <a:rPr lang="uk-UA" sz="31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олімпіадних</a:t>
            </a:r>
            <a:r>
              <a:rPr lang="uk-UA" sz="31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завдань</a:t>
            </a:r>
            <a:endParaRPr lang="ko-KR" altLang="en-US" sz="31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2121166305"/>
              </p:ext>
            </p:extLst>
          </p:nvPr>
        </p:nvGraphicFramePr>
        <p:xfrm>
          <a:off x="395536" y="1412776"/>
          <a:ext cx="8568952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19672" y="0"/>
            <a:ext cx="7524328" cy="1268760"/>
          </a:xfrm>
        </p:spPr>
        <p:txBody>
          <a:bodyPr>
            <a:noAutofit/>
          </a:bodyPr>
          <a:lstStyle/>
          <a:p>
            <a:pPr lvl="0">
              <a:defRPr/>
            </a:pPr>
            <a:r>
              <a:rPr lang="uk-UA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Значно нижче середнього балу по області за виконання завдань з предметів набрали</a:t>
            </a:r>
            <a:br>
              <a:rPr lang="uk-UA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учні ЗП(</a:t>
            </a:r>
            <a:r>
              <a:rPr lang="uk-UA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ПТ</a:t>
            </a:r>
            <a:r>
              <a:rPr lang="uk-UA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)О:</a:t>
            </a:r>
            <a:endParaRPr lang="ru-RU" sz="28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uk-UA" sz="3000" b="1" u="sng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ІСТОРІЯ:</a:t>
            </a:r>
            <a:endParaRPr lang="en-US" altLang="ko-KR" sz="3000" b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>
          <a:xfrm>
            <a:off x="1691680" y="1772816"/>
            <a:ext cx="7272808" cy="4824536"/>
          </a:xfrm>
        </p:spPr>
        <p:txBody>
          <a:bodyPr>
            <a:noAutofit/>
          </a:bodyPr>
          <a:lstStyle/>
          <a:p>
            <a:pPr marL="342900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uk-UA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 ПТО №1 м. Харкова</a:t>
            </a:r>
          </a:p>
          <a:p>
            <a:pPr marL="342900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uk-UA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ДПТНЗ «Центр ПТО №3 м. Харкова»</a:t>
            </a:r>
          </a:p>
          <a:p>
            <a:pPr marL="342900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uk-UA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ДНЗ «Харківський професійний ліцей будівельних технологій»</a:t>
            </a:r>
          </a:p>
          <a:p>
            <a:pPr marL="342900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uk-UA" sz="2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Зміївський</a:t>
            </a:r>
            <a:r>
              <a:rPr lang="uk-UA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професійний енергетичний ліцей</a:t>
            </a:r>
          </a:p>
          <a:p>
            <a:pPr marL="342900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uk-UA" sz="2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Лозівський</a:t>
            </a:r>
            <a:r>
              <a:rPr lang="uk-UA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професійний ліцей</a:t>
            </a:r>
          </a:p>
          <a:p>
            <a:pPr marL="342900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uk-UA" sz="2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Старосалтівський</a:t>
            </a:r>
            <a:r>
              <a:rPr lang="uk-UA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професійний аграрний ліцей</a:t>
            </a:r>
          </a:p>
          <a:p>
            <a:pPr marL="342900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uk-UA" sz="2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Барвінківський</a:t>
            </a:r>
            <a:r>
              <a:rPr lang="uk-UA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професійний аграрний ліцей </a:t>
            </a:r>
          </a:p>
          <a:p>
            <a:pPr marL="342900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uk-UA" sz="2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Петрівський</a:t>
            </a:r>
            <a:r>
              <a:rPr lang="uk-UA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професійний аграрний ліцей</a:t>
            </a: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1619672" y="188640"/>
            <a:ext cx="7524328" cy="1069514"/>
          </a:xfrm>
        </p:spPr>
        <p:txBody>
          <a:bodyPr>
            <a:normAutofit fontScale="90000"/>
          </a:bodyPr>
          <a:lstStyle/>
          <a:p>
            <a:r>
              <a:rPr lang="uk-UA" u="sng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УКРАЇНСЬКА МОВА</a:t>
            </a:r>
            <a:br>
              <a:rPr lang="uk-UA" u="sng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u="sng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ЛІТЕРАТУРА:</a:t>
            </a:r>
            <a:r>
              <a:rPr lang="uk-UA" sz="3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/>
            </a:pPr>
            <a:fld id="{0DE29097-4B1E-4814-8F9C-9271E0126577}" type="slidenum">
              <a:rPr lang="ru-RU"/>
              <a:pPr>
                <a:defRPr/>
              </a:pPr>
              <a:t>4</a:t>
            </a:fld>
            <a:endParaRPr lang="ru-RU"/>
          </a:p>
        </p:txBody>
      </p:sp>
      <p:sp>
        <p:nvSpPr>
          <p:cNvPr id="12" name="Content Placeholder 12"/>
          <p:cNvSpPr>
            <a:spLocks noGrp="1"/>
          </p:cNvSpPr>
          <p:nvPr>
            <p:ph idx="10"/>
          </p:nvPr>
        </p:nvSpPr>
        <p:spPr>
          <a:xfrm>
            <a:off x="1619672" y="1988840"/>
            <a:ext cx="7077472" cy="3672408"/>
          </a:xfrm>
        </p:spPr>
        <p:txBody>
          <a:bodyPr>
            <a:normAutofit/>
          </a:bodyPr>
          <a:lstStyle/>
          <a:p>
            <a:pPr marL="342900" lvl="0" indent="-342900">
              <a:buFont typeface="Arial" pitchFamily="34" charset="0"/>
              <a:buChar char="•"/>
            </a:pPr>
            <a:r>
              <a:rPr lang="uk-UA" sz="33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 ПТО №1 м. Харкова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uk-UA" sz="33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Зміївський</a:t>
            </a:r>
            <a:r>
              <a:rPr lang="uk-UA" sz="33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професійний енергетичний ліцей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uk-UA" sz="33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Старосалтівський</a:t>
            </a:r>
            <a:r>
              <a:rPr lang="uk-UA" sz="33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професійний аграрний ліцей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uk-UA" sz="33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ПТУ № 60 </a:t>
            </a:r>
            <a:r>
              <a:rPr lang="uk-UA" sz="33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смт</a:t>
            </a:r>
            <a:r>
              <a:rPr lang="uk-UA" sz="33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33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Кегичівка</a:t>
            </a:r>
            <a:endParaRPr lang="uk-UA" sz="33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619672" y="116632"/>
            <a:ext cx="7524328" cy="1069514"/>
          </a:xfrm>
        </p:spPr>
        <p:txBody>
          <a:bodyPr>
            <a:normAutofit fontScale="90000"/>
          </a:bodyPr>
          <a:lstStyle/>
          <a:p>
            <a:r>
              <a:rPr lang="uk-UA" u="sng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ІНОЗЕМНА МОВА (АНГЛІЙСЬКА):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>
            <a:normAutofit/>
          </a:bodyPr>
          <a:lstStyle/>
          <a:p>
            <a:pPr>
              <a:defRPr/>
            </a:pPr>
            <a:fld id="{D5A97A21-6E40-45E6-A778-683B916EACF4}" type="slidenum">
              <a:rPr lang="ru-RU"/>
              <a:pPr>
                <a:defRPr/>
              </a:pPr>
              <a:t>5</a:t>
            </a:fld>
            <a:endParaRPr lang="ru-RU"/>
          </a:p>
        </p:txBody>
      </p:sp>
      <p:sp>
        <p:nvSpPr>
          <p:cNvPr id="8" name="Content Placeholder 12"/>
          <p:cNvSpPr>
            <a:spLocks noGrp="1"/>
          </p:cNvSpPr>
          <p:nvPr>
            <p:ph idx="10"/>
          </p:nvPr>
        </p:nvSpPr>
        <p:spPr>
          <a:xfrm>
            <a:off x="1547664" y="1556792"/>
            <a:ext cx="7077472" cy="5040560"/>
          </a:xfrm>
        </p:spPr>
        <p:txBody>
          <a:bodyPr>
            <a:normAutofit fontScale="92500" lnSpcReduction="10000"/>
          </a:bodyPr>
          <a:lstStyle/>
          <a:p>
            <a:pPr marL="342900" lvl="0" indent="-342900">
              <a:lnSpc>
                <a:spcPct val="110000"/>
              </a:lnSpc>
              <a:buFont typeface="Arial" pitchFamily="34" charset="0"/>
              <a:buChar char="•"/>
            </a:pPr>
            <a:r>
              <a:rPr lang="uk-UA" sz="3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Красноградський</a:t>
            </a:r>
            <a:r>
              <a:rPr lang="uk-UA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професійний ліцей</a:t>
            </a:r>
          </a:p>
          <a:p>
            <a:pPr marL="342900" lvl="0" indent="-342900">
              <a:lnSpc>
                <a:spcPct val="110000"/>
              </a:lnSpc>
              <a:buFont typeface="Arial" pitchFamily="34" charset="0"/>
              <a:buChar char="•"/>
            </a:pPr>
            <a:r>
              <a:rPr lang="uk-UA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Первомайський професійний ліцей</a:t>
            </a:r>
          </a:p>
          <a:p>
            <a:pPr marL="342900" lvl="0" indent="-342900">
              <a:lnSpc>
                <a:spcPct val="110000"/>
              </a:lnSpc>
              <a:buFont typeface="Arial" pitchFamily="34" charset="0"/>
              <a:buChar char="•"/>
            </a:pPr>
            <a:r>
              <a:rPr lang="uk-UA" sz="3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Зміївський</a:t>
            </a:r>
            <a:r>
              <a:rPr lang="uk-UA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професійний енергетичний ліцей</a:t>
            </a:r>
          </a:p>
          <a:p>
            <a:pPr marL="342900" lvl="0" indent="-342900">
              <a:lnSpc>
                <a:spcPct val="110000"/>
              </a:lnSpc>
              <a:buFont typeface="Arial" pitchFamily="34" charset="0"/>
              <a:buChar char="•"/>
            </a:pPr>
            <a:r>
              <a:rPr lang="uk-UA" sz="3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Лозівський</a:t>
            </a:r>
            <a:r>
              <a:rPr lang="uk-UA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професійний ліцей</a:t>
            </a:r>
          </a:p>
          <a:p>
            <a:pPr marL="342900" lvl="0" indent="-342900">
              <a:lnSpc>
                <a:spcPct val="110000"/>
              </a:lnSpc>
              <a:buFont typeface="Arial" pitchFamily="34" charset="0"/>
              <a:buChar char="•"/>
            </a:pPr>
            <a:r>
              <a:rPr lang="uk-UA" sz="3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Барвінківський</a:t>
            </a:r>
            <a:r>
              <a:rPr lang="uk-UA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професійний аграрний ліцей </a:t>
            </a:r>
          </a:p>
          <a:p>
            <a:pPr marL="342900" lvl="0" indent="-342900">
              <a:lnSpc>
                <a:spcPct val="110000"/>
              </a:lnSpc>
              <a:buFont typeface="Arial" pitchFamily="34" charset="0"/>
              <a:buChar char="•"/>
            </a:pPr>
            <a:r>
              <a:rPr lang="uk-UA" sz="3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Петрівський</a:t>
            </a:r>
            <a:r>
              <a:rPr lang="uk-UA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професійний аграрний ліцей</a:t>
            </a:r>
          </a:p>
          <a:p>
            <a:pPr marL="342900" lvl="0" indent="-342900">
              <a:lnSpc>
                <a:spcPct val="110000"/>
              </a:lnSpc>
              <a:buFont typeface="Arial" pitchFamily="34" charset="0"/>
              <a:buChar char="•"/>
            </a:pPr>
            <a:r>
              <a:rPr lang="uk-UA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ПТУ № 60 </a:t>
            </a:r>
            <a:r>
              <a:rPr lang="uk-UA" sz="3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смт</a:t>
            </a:r>
            <a:r>
              <a:rPr lang="uk-UA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3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Кегичівка</a:t>
            </a:r>
            <a:endParaRPr lang="uk-UA" sz="3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ChangeArrowheads="1"/>
          </p:cNvSpPr>
          <p:nvPr>
            <p:ph type="title"/>
          </p:nvPr>
        </p:nvSpPr>
        <p:spPr>
          <a:xfrm>
            <a:off x="1619672" y="0"/>
            <a:ext cx="7524328" cy="836712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uk-UA" b="1" u="sng" dirty="0" smtClean="0">
                <a:solidFill>
                  <a:srgbClr val="00B0F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БІОЛОГІЯ:</a:t>
            </a:r>
            <a:endParaRPr lang="ru-RU" b="1" u="sng" dirty="0" smtClean="0">
              <a:solidFill>
                <a:srgbClr val="00B0F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>
            <a:normAutofit/>
          </a:bodyPr>
          <a:lstStyle/>
          <a:p>
            <a:pPr>
              <a:defRPr/>
            </a:pPr>
            <a:fld id="{F6174C37-C206-49A9-B921-54C7342D10D9}" type="slidenum">
              <a:rPr lang="ru-RU"/>
              <a:pPr>
                <a:defRPr/>
              </a:pPr>
              <a:t>6</a:t>
            </a:fld>
            <a:endParaRPr lang="ru-RU"/>
          </a:p>
        </p:txBody>
      </p:sp>
      <p:sp>
        <p:nvSpPr>
          <p:cNvPr id="8" name="Content Placeholder 12"/>
          <p:cNvSpPr>
            <a:spLocks noGrp="1"/>
          </p:cNvSpPr>
          <p:nvPr>
            <p:ph idx="10"/>
          </p:nvPr>
        </p:nvSpPr>
        <p:spPr>
          <a:xfrm>
            <a:off x="1619672" y="1052736"/>
            <a:ext cx="7416824" cy="5688632"/>
          </a:xfrm>
        </p:spPr>
        <p:txBody>
          <a:bodyPr>
            <a:noAutofit/>
          </a:bodyPr>
          <a:lstStyle/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</a:pPr>
            <a:r>
              <a:rPr lang="uk-UA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ДНЗ «Харківське вище професійне училище № 6»</a:t>
            </a: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</a:pPr>
            <a:r>
              <a:rPr lang="uk-UA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ДЗП(</a:t>
            </a:r>
            <a:r>
              <a:rPr lang="uk-UA" sz="2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ПТ</a:t>
            </a:r>
            <a:r>
              <a:rPr lang="uk-UA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)О «Харківське вище професійне училище швейного виробництва та побуту»</a:t>
            </a: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</a:pPr>
            <a:r>
              <a:rPr lang="uk-UA" sz="2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Люботинський</a:t>
            </a:r>
            <a:r>
              <a:rPr lang="uk-UA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професійний ліцей залізничного транспорту</a:t>
            </a: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</a:pPr>
            <a:r>
              <a:rPr lang="uk-UA" sz="2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Красноградський</a:t>
            </a:r>
            <a:r>
              <a:rPr lang="uk-UA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професійний ліцей</a:t>
            </a: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</a:pPr>
            <a:r>
              <a:rPr lang="uk-UA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Первомайський професійний ліцей</a:t>
            </a: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</a:pPr>
            <a:r>
              <a:rPr lang="uk-UA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ДНЗ «Регіональний центр професійної освіти швейного виробництва та сфери послуг Харківської області»</a:t>
            </a: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</a:pPr>
            <a:r>
              <a:rPr lang="uk-UA" sz="2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Старосалтівський</a:t>
            </a:r>
            <a:r>
              <a:rPr lang="uk-UA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професійний аграрний ліцей</a:t>
            </a: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</a:pPr>
            <a:r>
              <a:rPr lang="uk-UA" sz="2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Барвінківський</a:t>
            </a:r>
            <a:r>
              <a:rPr lang="uk-UA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професійний аграрний ліцей </a:t>
            </a: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</a:pPr>
            <a:r>
              <a:rPr lang="uk-UA" sz="2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Петрівський</a:t>
            </a:r>
            <a:r>
              <a:rPr lang="uk-UA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професійний аграрний ліцей</a:t>
            </a:r>
          </a:p>
          <a:p>
            <a:pPr marL="342900" lvl="0" indent="-34290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</a:pPr>
            <a:r>
              <a:rPr lang="uk-UA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ПТУ № 60 </a:t>
            </a:r>
            <a:r>
              <a:rPr lang="uk-UA" sz="2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смт</a:t>
            </a:r>
            <a:r>
              <a:rPr lang="uk-UA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Кегичівка</a:t>
            </a:r>
            <a:endParaRPr lang="uk-UA" sz="2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xfrm>
            <a:off x="1619672" y="0"/>
            <a:ext cx="7524328" cy="836712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uk-UA" b="1" u="sng" dirty="0" smtClean="0">
                <a:solidFill>
                  <a:srgbClr val="00B0F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ХІМІЯ:</a:t>
            </a:r>
            <a:endParaRPr lang="ru-RU" b="1" u="sng" dirty="0" smtClean="0">
              <a:solidFill>
                <a:srgbClr val="00B0F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>
            <a:normAutofit/>
          </a:bodyPr>
          <a:lstStyle/>
          <a:p>
            <a:pPr>
              <a:defRPr/>
            </a:pPr>
            <a:fld id="{D291016A-4CF0-4F78-AA74-893827282F21}" type="slidenum">
              <a:rPr lang="ru-RU"/>
              <a:pPr>
                <a:defRPr/>
              </a:pPr>
              <a:t>7</a:t>
            </a:fld>
            <a:endParaRPr lang="ru-RU"/>
          </a:p>
        </p:txBody>
      </p:sp>
      <p:sp>
        <p:nvSpPr>
          <p:cNvPr id="6" name="Content Placeholder 12"/>
          <p:cNvSpPr>
            <a:spLocks noGrp="1"/>
          </p:cNvSpPr>
          <p:nvPr>
            <p:ph idx="10"/>
          </p:nvPr>
        </p:nvSpPr>
        <p:spPr>
          <a:xfrm>
            <a:off x="1619672" y="908720"/>
            <a:ext cx="7272808" cy="5688632"/>
          </a:xfrm>
        </p:spPr>
        <p:txBody>
          <a:bodyPr>
            <a:noAutofit/>
          </a:bodyPr>
          <a:lstStyle/>
          <a:p>
            <a:pPr marL="342900" lvl="0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uk-UA" sz="2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ДНЗ «Регіональний центр професійної освіти будівельних технологій Харківської області»</a:t>
            </a:r>
          </a:p>
          <a:p>
            <a:pPr marL="342900" lvl="0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uk-UA" sz="2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ДПТНЗ «Центр ПТО №3 м. Харкова»</a:t>
            </a:r>
          </a:p>
          <a:p>
            <a:pPr marL="342900" lvl="0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uk-UA" sz="2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ДНЗ «Харківське вище професійне училище № 6»</a:t>
            </a:r>
          </a:p>
          <a:p>
            <a:pPr marL="342900" lvl="0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uk-UA" sz="2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ДЗП(</a:t>
            </a:r>
            <a:r>
              <a:rPr lang="uk-UA" sz="21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ПТ</a:t>
            </a:r>
            <a:r>
              <a:rPr lang="uk-UA" sz="2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)О «Харківське вище професійне училище швейного виробництва та побуту»</a:t>
            </a:r>
          </a:p>
          <a:p>
            <a:pPr marL="342900" lvl="0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uk-UA" sz="21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Люботинський</a:t>
            </a:r>
            <a:r>
              <a:rPr lang="uk-UA" sz="2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професійний ліцей залізничного транспорту</a:t>
            </a:r>
          </a:p>
          <a:p>
            <a:pPr marL="342900" lvl="0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uk-UA" sz="2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Первомайський професійний ліцей</a:t>
            </a:r>
          </a:p>
          <a:p>
            <a:pPr marL="342900" lvl="0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uk-UA" sz="21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Зміївський</a:t>
            </a:r>
            <a:r>
              <a:rPr lang="uk-UA" sz="2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професійний енергетичний ліцей</a:t>
            </a:r>
          </a:p>
          <a:p>
            <a:pPr marL="342900" lvl="0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uk-UA" sz="2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Регіональний центр професійної освіти ресторанного, будівельного та автотранспортного сервісу Харківської області</a:t>
            </a:r>
          </a:p>
          <a:p>
            <a:pPr marL="342900" lvl="0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uk-UA" sz="21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Старосалтівський</a:t>
            </a:r>
            <a:r>
              <a:rPr lang="uk-UA" sz="2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професійний аграрний ліцей</a:t>
            </a:r>
          </a:p>
          <a:p>
            <a:pPr marL="342900" lvl="0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uk-UA" sz="21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Барвінківський</a:t>
            </a:r>
            <a:r>
              <a:rPr lang="uk-UA" sz="2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професійний аграрний ліцей </a:t>
            </a:r>
          </a:p>
          <a:p>
            <a:pPr marL="342900" lvl="0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uk-UA" sz="21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Петрівський</a:t>
            </a:r>
            <a:r>
              <a:rPr lang="uk-UA" sz="2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професійний аграрний ліцей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xfrm>
            <a:off x="1619672" y="0"/>
            <a:ext cx="7524328" cy="90872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uk-UA" b="1" u="sng" dirty="0" smtClean="0">
                <a:solidFill>
                  <a:srgbClr val="00B0F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МАТЕМАТИКА:</a:t>
            </a:r>
            <a:endParaRPr lang="ru-RU" b="1" u="sng" dirty="0" smtClean="0">
              <a:solidFill>
                <a:srgbClr val="00B0F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>
            <a:normAutofit/>
          </a:bodyPr>
          <a:lstStyle/>
          <a:p>
            <a:pPr>
              <a:defRPr/>
            </a:pPr>
            <a:fld id="{21EC5576-0F07-48C4-A8F5-E3716873F91B}" type="slidenum">
              <a:rPr lang="ru-RU"/>
              <a:pPr>
                <a:defRPr/>
              </a:pPr>
              <a:t>8</a:t>
            </a:fld>
            <a:endParaRPr lang="ru-RU"/>
          </a:p>
        </p:txBody>
      </p:sp>
      <p:sp>
        <p:nvSpPr>
          <p:cNvPr id="6" name="Content Placeholder 12"/>
          <p:cNvSpPr>
            <a:spLocks noGrp="1"/>
          </p:cNvSpPr>
          <p:nvPr>
            <p:ph idx="10"/>
          </p:nvPr>
        </p:nvSpPr>
        <p:spPr>
          <a:xfrm>
            <a:off x="1619672" y="1052736"/>
            <a:ext cx="7272808" cy="5544616"/>
          </a:xfrm>
        </p:spPr>
        <p:txBody>
          <a:bodyPr>
            <a:noAutofit/>
          </a:bodyPr>
          <a:lstStyle/>
          <a:p>
            <a:pPr marL="342900" lvl="0" indent="-342900">
              <a:lnSpc>
                <a:spcPct val="9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uk-UA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ДНЗ «Харківське вище професійне училище № 6»</a:t>
            </a:r>
          </a:p>
          <a:p>
            <a:pPr marL="342900" lvl="0" indent="-342900">
              <a:lnSpc>
                <a:spcPct val="9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uk-UA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ДНЗ «Ізюмський регіональний центр професійної освіти»</a:t>
            </a:r>
          </a:p>
          <a:p>
            <a:pPr marL="342900" lvl="0" indent="-342900">
              <a:lnSpc>
                <a:spcPct val="9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uk-UA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Старосалтівський</a:t>
            </a:r>
            <a:r>
              <a:rPr lang="uk-UA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професійний аграрний ліцей</a:t>
            </a:r>
          </a:p>
          <a:p>
            <a:pPr marL="342900" lvl="0" indent="-342900">
              <a:lnSpc>
                <a:spcPct val="9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uk-UA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Барвінківський</a:t>
            </a:r>
            <a:r>
              <a:rPr lang="uk-UA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професійний аграрний ліцей </a:t>
            </a:r>
          </a:p>
          <a:p>
            <a:pPr marL="342900" lvl="0" indent="-342900">
              <a:lnSpc>
                <a:spcPct val="9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uk-UA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Петрівський</a:t>
            </a:r>
            <a:r>
              <a:rPr lang="uk-UA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професійний аграрний ліцей</a:t>
            </a:r>
          </a:p>
          <a:p>
            <a:pPr marL="342900" lvl="0" indent="-342900">
              <a:lnSpc>
                <a:spcPct val="9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uk-UA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ПТУ № 60 </a:t>
            </a:r>
            <a:r>
              <a:rPr lang="uk-UA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смт</a:t>
            </a:r>
            <a:r>
              <a:rPr lang="uk-UA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Кегичівка</a:t>
            </a:r>
            <a:endParaRPr lang="uk-UA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1619672" y="0"/>
            <a:ext cx="7524328" cy="980728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uk-UA" b="1" u="sng" dirty="0" smtClean="0">
                <a:solidFill>
                  <a:srgbClr val="00B0F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ІНФОРМАТИКА:</a:t>
            </a:r>
            <a:endParaRPr lang="ru-RU" b="1" u="sng" dirty="0" smtClean="0">
              <a:solidFill>
                <a:srgbClr val="00B0F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>
            <a:normAutofit/>
          </a:bodyPr>
          <a:lstStyle/>
          <a:p>
            <a:pPr>
              <a:defRPr/>
            </a:pPr>
            <a:fld id="{8688CC28-8917-45DC-B8AF-593CB4F21C5C}" type="slidenum">
              <a:rPr lang="ru-RU"/>
              <a:pPr>
                <a:defRPr/>
              </a:pPr>
              <a:t>9</a:t>
            </a:fld>
            <a:endParaRPr lang="ru-RU"/>
          </a:p>
        </p:txBody>
      </p:sp>
      <p:sp>
        <p:nvSpPr>
          <p:cNvPr id="6" name="Content Placeholder 12"/>
          <p:cNvSpPr>
            <a:spLocks noGrp="1"/>
          </p:cNvSpPr>
          <p:nvPr>
            <p:ph idx="10"/>
          </p:nvPr>
        </p:nvSpPr>
        <p:spPr>
          <a:xfrm>
            <a:off x="1619672" y="1124744"/>
            <a:ext cx="7272808" cy="5544616"/>
          </a:xfrm>
        </p:spPr>
        <p:txBody>
          <a:bodyPr>
            <a:noAutofit/>
          </a:bodyPr>
          <a:lstStyle/>
          <a:p>
            <a:pPr marL="342900" lvl="0" indent="-342900">
              <a:lnSpc>
                <a:spcPct val="9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uk-UA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ДПТНЗ «Регіональний центр професійної освіти ресторанно-готельного, комунального господарства, торгівлі та дизайну»</a:t>
            </a:r>
          </a:p>
          <a:p>
            <a:pPr marL="342900" lvl="0" indent="-342900">
              <a:lnSpc>
                <a:spcPct val="9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uk-UA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ДПТНЗ «Харківське вище професійне училище будівництва»</a:t>
            </a:r>
          </a:p>
          <a:p>
            <a:pPr marL="342900" lvl="0" indent="-342900">
              <a:lnSpc>
                <a:spcPct val="9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uk-UA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ДНЗ «Слобожанський регіональний центр професійної освіти»</a:t>
            </a:r>
          </a:p>
          <a:p>
            <a:pPr marL="342900" lvl="0" indent="-342900">
              <a:lnSpc>
                <a:spcPct val="9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uk-UA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Старосалтівський</a:t>
            </a:r>
            <a:r>
              <a:rPr lang="uk-UA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професійний аграрний ліцей</a:t>
            </a:r>
          </a:p>
          <a:p>
            <a:pPr marL="342900" lvl="0" indent="-342900">
              <a:lnSpc>
                <a:spcPct val="9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uk-UA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ПТУ № 60 </a:t>
            </a:r>
            <a:r>
              <a:rPr lang="uk-UA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смт</a:t>
            </a:r>
            <a:r>
              <a:rPr lang="uk-UA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Кегичівка</a:t>
            </a:r>
            <a:endParaRPr lang="uk-UA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1588</TotalTime>
  <Words>589</Words>
  <Application>Microsoft Office PowerPoint</Application>
  <PresentationFormat>Экран (4:3)</PresentationFormat>
  <Paragraphs>150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맑은 고딕</vt:lpstr>
      <vt:lpstr>Arial</vt:lpstr>
      <vt:lpstr>Calibri</vt:lpstr>
      <vt:lpstr>Times New Roman</vt:lpstr>
      <vt:lpstr>Тема Office</vt:lpstr>
      <vt:lpstr>Презентация PowerPoint</vt:lpstr>
      <vt:lpstr> Показники виконання олімпіадних завдань</vt:lpstr>
      <vt:lpstr>Значно нижче середнього балу по області за виконання завдань з предметів набрали учні ЗП(ПТ)О:</vt:lpstr>
      <vt:lpstr>УКРАЇНСЬКА МОВА І ЛІТЕРАТУРА: </vt:lpstr>
      <vt:lpstr>ІНОЗЕМНА МОВА (АНГЛІЙСЬКА):</vt:lpstr>
      <vt:lpstr>БІОЛОГІЯ:</vt:lpstr>
      <vt:lpstr>ХІМІЯ:</vt:lpstr>
      <vt:lpstr>МАТЕМАТИКА:</vt:lpstr>
      <vt:lpstr>ІНФОРМАТИКА:</vt:lpstr>
      <vt:lpstr>ФІЗИКА:</vt:lpstr>
      <vt:lpstr>ЗП(ПТ)О, рейтинг яких у командному заліку покращився</vt:lpstr>
      <vt:lpstr>ЗП(ПТ)О, рейтинг яких у командному заліку знизився</vt:lpstr>
      <vt:lpstr>ЗП(ПТ)О з найбільшою кількістю призових місць у обласних олімпіадах з 2015 по 2019 роки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Asus)</dc:creator>
  <cp:lastModifiedBy>admin</cp:lastModifiedBy>
  <cp:revision>233</cp:revision>
  <cp:lastPrinted>2019-03-14T14:05:55Z</cp:lastPrinted>
  <dcterms:created xsi:type="dcterms:W3CDTF">1601-01-01T00:00:00Z</dcterms:created>
  <dcterms:modified xsi:type="dcterms:W3CDTF">2019-03-14T14:07:01Z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