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3D9A6B-4261-4999-9149-39C3FE3156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50A3E1-080A-4906-95C1-6F69588D2C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Ізюмський дошкільний навчальний заклад (ясла-садок) № 12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Ізюмської міської ради Харківської області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160241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Співпраця 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ІДНЗ № 12 та Ізюмської гімназії № 1</a:t>
            </a:r>
          </a:p>
          <a:p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 досвіду роботи)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2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з педагогами: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Круглий стіл - знайомство педагогів, обговорення та затвердження плану співпраці ІДНЗ № 12 та Ізюмської гімназії № 1;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Взаємовідвідування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занять;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Педагогічний консиліум «Першокласники – проблеми та недоліки».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perator\Desktop\школа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249176" cy="39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3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з дітьми: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Проведення екскурсій до школи : на урочисту лінійку, до класів, бібліотеки;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використання в роботі літературних творів про школу, бесід на дану тематику, знайомство з правилами поведінки у школі;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день відкритих дверей для майбутніх першокласників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perator\Desktop\школа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227">
            <a:off x="440884" y="2324795"/>
            <a:ext cx="4604421" cy="34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perator\Desktop\школ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389">
            <a:off x="4333517" y="3113741"/>
            <a:ext cx="4313072" cy="32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8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проведення виставок, концертів, театральних дійств силами учнів Ізюмської гімназії № 1 для вихованців ІДНЗ № 12;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експрес опитування вчителів перших класів «Психоемоційний стан першокласників у період адаптації до школи»;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моніторингові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дослідження успішності навчання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першокласників та діагностика готовності до шкільного навчання випускників ІДНЗ № 12.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Operator\Desktop\школа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020">
            <a:off x="388450" y="2064833"/>
            <a:ext cx="4176993" cy="313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perator\Desktop\школа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666489" cy="34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з батьками: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анкетування батьків майбутніх першокласників;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консультування батьків 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батьківські збори;</a:t>
            </a:r>
            <a:b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залучення батьків до участі у Інтернет зборах майбутніх першокласників.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perator\Desktop\школа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72" y="2674938"/>
            <a:ext cx="611919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1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 ЗА УВАГУ 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perator\Desktop\школа\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59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Ізюмський дошкільний навчальний заклад (ясла-садок) № 12  Ізюмської міської ради Харківської області  </vt:lpstr>
      <vt:lpstr>Робота з педагогами: - Круглий стіл - знайомство педагогів, обговорення та затвердження плану співпраці ІДНЗ № 12 та Ізюмської гімназії № 1; - Взаємовідвідування занять; - Педагогічний консиліум «Першокласники – проблеми та недоліки». </vt:lpstr>
      <vt:lpstr>Робота з дітьми: - Проведення екскурсій до школи : на урочисту лінійку, до класів, бібліотеки; - використання в роботі літературних творів про школу, бесід на дану тематику, знайомство з правилами поведінки у школі; - день відкритих дверей для майбутніх першокласників. </vt:lpstr>
      <vt:lpstr>- проведення виставок, концертів, театральних дійств силами учнів Ізюмської гімназії № 1 для вихованців ІДНЗ № 12; - експрес опитування вчителів перших класів «Психоемоційний стан першокласників у період адаптації до школи»; - моніторингові дослідження успішності навчання першокласників та діагностика готовності до шкільного навчання випускників ІДНЗ № 12.</vt:lpstr>
      <vt:lpstr>Робота з батьками: - анкетування батьків майбутніх першокласників; - консультування батьків ; - батьківські збори; - залучення батьків до участі у Інтернет зборах майбутніх першокласників.</vt:lpstr>
      <vt:lpstr>ДЯКУЄМО ЗА УВАГУ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Ізюмський дошкільний навчальний заклад (ясла-садок) № 12  Ізюмської міської ради Харківської області</dc:title>
  <dc:creator>Operator</dc:creator>
  <cp:lastModifiedBy>Operator</cp:lastModifiedBy>
  <cp:revision>8</cp:revision>
  <dcterms:created xsi:type="dcterms:W3CDTF">2018-05-25T08:33:35Z</dcterms:created>
  <dcterms:modified xsi:type="dcterms:W3CDTF">2018-05-29T06:03:58Z</dcterms:modified>
</cp:coreProperties>
</file>