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97" r:id="rId4"/>
    <p:sldId id="296" r:id="rId5"/>
    <p:sldId id="300" r:id="rId6"/>
    <p:sldId id="298" r:id="rId7"/>
    <p:sldId id="263" r:id="rId8"/>
    <p:sldId id="282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006600"/>
    <a:srgbClr val="CCFF99"/>
    <a:srgbClr val="FFCC99"/>
    <a:srgbClr val="FFFFCC"/>
    <a:srgbClr val="CCFFFF"/>
    <a:srgbClr val="99FF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9" autoAdjust="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0BF4BC-0454-4D17-8FF9-310437415817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AA757-3B6C-4D0D-AA99-7B7DE8BA6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AF23F3-1E4D-4255-A7C2-2A50669B2CF2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54664BC-4D47-49E1-887B-86B6CFC2A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75DE0-007C-492C-9BF9-B942B498443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0042-0FC7-40BC-B0E9-DD3E467BF97E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9145-E48F-42AC-90D9-91749AA3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9EF3-AB11-4CCC-A740-A033345DB120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3715-9B13-4658-B241-8CA614C1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103D-66D7-40DB-8A5B-C17DC207E11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75A4-A8FE-4EA7-B186-361A36AB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BD77-141B-4095-AA61-F34442EBEECF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04D2-A9F0-486A-BF6F-8DD6526AE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DE9F-6FEB-4107-A943-29117C9D3DA5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A2EB-FDB0-4FE8-A6B3-36CF6BB0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B9F3-8975-42DF-B485-92A6709A1829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5BA1-311D-4069-A284-CB3971D3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32AD-30BC-4D15-908A-DD47E0F5FC02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3DF-F565-4CC9-BB09-DD0FC6A48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FA1-88CC-441F-89B7-D43824BF448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5E03-4BDB-4075-8677-262CE4441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3DF-E336-4277-85A1-B91B533F9B2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553-512B-4A62-BAAF-49A59885C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75E2-EBB5-487B-A01C-751B77E6912A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6CBF-141D-406F-A50D-F4839FAD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E548-FCCD-4BE4-B279-93E65C92809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CF4-B739-498F-A383-F8965A04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A87C6-4851-4BD7-8A8D-F336D81005AF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655E8-B9C1-42A1-9A00-3AF981C86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subTitle" idx="4294967295"/>
          </p:nvPr>
        </p:nvSpPr>
        <p:spPr>
          <a:xfrm>
            <a:off x="611188" y="4797425"/>
            <a:ext cx="3024187" cy="14398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5000"/>
                </a:solidFill>
              </a:rPr>
              <a:t>Завідувач ЛДНЗ №11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5000"/>
                </a:solidFill>
              </a:rPr>
              <a:t>Борискіна С.В.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ctrTitle" idx="4294967295"/>
          </p:nvPr>
        </p:nvSpPr>
        <p:spPr>
          <a:xfrm>
            <a:off x="684213" y="1196975"/>
            <a:ext cx="7847012" cy="3240088"/>
          </a:xfrm>
        </p:spPr>
        <p:txBody>
          <a:bodyPr/>
          <a:lstStyle/>
          <a:p>
            <a:r>
              <a:rPr lang="uk-UA" sz="3200" smtClean="0"/>
              <a:t>Участь в урочистостях, присвячених Всеукраїнському Дню дошкілля</a:t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 28 вересня 2018 року </a:t>
            </a:r>
            <a:br>
              <a:rPr lang="uk-UA" sz="3200" smtClean="0"/>
            </a:br>
            <a:r>
              <a:rPr lang="uk-UA" sz="3200" smtClean="0"/>
              <a:t>у м. Київ</a:t>
            </a:r>
            <a:endParaRPr lang="ru-RU" sz="3200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smtClean="0"/>
              <a:t>Делегація Харківської області</a:t>
            </a:r>
          </a:p>
        </p:txBody>
      </p:sp>
      <p:pic>
        <p:nvPicPr>
          <p:cNvPr id="16386" name="Объект 4" descr="https://dniokh.gov.ua/wp-content/uploads/2018/10/IMG_0238_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25538"/>
            <a:ext cx="7848600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Представники делегації</a:t>
            </a:r>
            <a:endParaRPr lang="ru-RU" smtClean="0"/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 l="15343" t="3297" r="10970" b="1138"/>
          <a:stretch>
            <a:fillRect/>
          </a:stretch>
        </p:blipFill>
        <p:spPr bwMode="auto">
          <a:xfrm>
            <a:off x="468313" y="1439863"/>
            <a:ext cx="363061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 b="7449"/>
          <a:stretch>
            <a:fillRect/>
          </a:stretch>
        </p:blipFill>
        <p:spPr bwMode="auto">
          <a:xfrm>
            <a:off x="3708400" y="3276600"/>
            <a:ext cx="504031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Майстер-класи </a:t>
            </a:r>
            <a:endParaRPr lang="ru-RU" smtClean="0"/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3462338"/>
            <a:ext cx="4567238" cy="2911475"/>
          </a:xfrm>
        </p:spPr>
      </p:pic>
      <p:pic>
        <p:nvPicPr>
          <p:cNvPr id="19459" name="Рисунок 7" descr="doshkilli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42465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1008063"/>
          </a:xfrm>
        </p:spPr>
        <p:txBody>
          <a:bodyPr/>
          <a:lstStyle/>
          <a:p>
            <a:r>
              <a:rPr lang="uk-UA" sz="3200" smtClean="0">
                <a:solidFill>
                  <a:srgbClr val="0D0D0D"/>
                </a:solidFill>
                <a:cs typeface="Calibri" pitchFamily="34" charset="0"/>
              </a:rPr>
              <a:t>«Професійне та емоційне вигорання: як зберегти психоемоційне здоров'я педагогічного працівника» </a:t>
            </a:r>
            <a:endParaRPr lang="uk-UA" sz="3200" smtClean="0">
              <a:solidFill>
                <a:srgbClr val="0D0D0D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3088"/>
            <a:ext cx="712946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D0D0D"/>
                </a:solidFill>
                <a:cs typeface="Calibri" pitchFamily="34" charset="0"/>
              </a:rPr>
              <a:t>Відзначення Подяками Міністерства освіти і науки України </a:t>
            </a:r>
            <a:endParaRPr lang="ru-RU" sz="3600" smtClean="0">
              <a:solidFill>
                <a:srgbClr val="0D0D0D"/>
              </a:solidFill>
            </a:endParaRPr>
          </a:p>
        </p:txBody>
      </p:sp>
      <p:pic>
        <p:nvPicPr>
          <p:cNvPr id="21506" name="Рисунок 2" descr="https://dniokh.gov.ua/wp-content/uploads/2018/10/IMG_033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69135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uk-UA" sz="3200" smtClean="0"/>
              <a:t> </a:t>
            </a:r>
            <a:endParaRPr lang="ru-RU" sz="3200" b="1" smtClean="0">
              <a:solidFill>
                <a:srgbClr val="006600"/>
              </a:solidFill>
            </a:endParaRPr>
          </a:p>
        </p:txBody>
      </p:sp>
      <p:pic>
        <p:nvPicPr>
          <p:cNvPr id="22530" name="Рисунок 3" descr="https://dniokh.gov.ua/wp-content/uploads/2018/10/IMG_032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7056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008063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Виступи дитячих колективів </a:t>
            </a:r>
          </a:p>
        </p:txBody>
      </p:sp>
      <p:pic>
        <p:nvPicPr>
          <p:cNvPr id="23554" name="Рисунок 8" descr="C:\Users\Леново-ПК\Desktop\Camera\20180928_122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125538"/>
            <a:ext cx="4438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38" y="3573463"/>
            <a:ext cx="49847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4319588"/>
          </a:xfrm>
        </p:spPr>
        <p:txBody>
          <a:bodyPr/>
          <a:lstStyle/>
          <a:p>
            <a:pPr algn="l"/>
            <a:r>
              <a:rPr lang="uk-UA" sz="2400" b="1" smtClean="0">
                <a:solidFill>
                  <a:srgbClr val="006600"/>
                </a:solidFill>
              </a:rPr>
              <a:t/>
            </a:r>
            <a:br>
              <a:rPr lang="uk-UA" sz="2400" b="1" smtClean="0">
                <a:solidFill>
                  <a:srgbClr val="006600"/>
                </a:solidFill>
              </a:rPr>
            </a:br>
            <a:r>
              <a:rPr lang="uk-UA" sz="2400" b="1" smtClean="0">
                <a:solidFill>
                  <a:srgbClr val="006600"/>
                </a:solidFill>
              </a:rPr>
              <a:t/>
            </a:r>
            <a:br>
              <a:rPr lang="uk-UA" sz="2400" b="1" smtClean="0">
                <a:solidFill>
                  <a:srgbClr val="006600"/>
                </a:solidFill>
              </a:rPr>
            </a:br>
            <a:r>
              <a:rPr lang="uk-UA" sz="2400" b="1" smtClean="0">
                <a:solidFill>
                  <a:srgbClr val="006600"/>
                </a:solidFill>
              </a:rPr>
              <a:t/>
            </a:r>
            <a:br>
              <a:rPr lang="uk-UA" sz="2400" b="1" smtClean="0">
                <a:solidFill>
                  <a:srgbClr val="006600"/>
                </a:solidFill>
              </a:rPr>
            </a:br>
            <a:r>
              <a:rPr lang="uk-UA" sz="2400" b="1" smtClean="0">
                <a:solidFill>
                  <a:srgbClr val="006600"/>
                </a:solidFill>
              </a:rPr>
              <a:t/>
            </a:r>
            <a:br>
              <a:rPr lang="uk-UA" sz="2400" b="1" smtClean="0">
                <a:solidFill>
                  <a:srgbClr val="006600"/>
                </a:solidFill>
              </a:rPr>
            </a:br>
            <a:r>
              <a:rPr lang="uk-UA" sz="2400" b="1" smtClean="0">
                <a:solidFill>
                  <a:srgbClr val="006600"/>
                </a:solidFill>
              </a:rPr>
              <a:t/>
            </a:r>
            <a:br>
              <a:rPr lang="uk-UA" sz="2400" b="1" smtClean="0">
                <a:solidFill>
                  <a:srgbClr val="006600"/>
                </a:solidFill>
              </a:rPr>
            </a:br>
            <a:r>
              <a:rPr lang="uk-UA" sz="2400" b="1" smtClean="0">
                <a:solidFill>
                  <a:srgbClr val="006600"/>
                </a:solidFill>
              </a:rPr>
              <a:t>                                    </a:t>
            </a:r>
            <a:br>
              <a:rPr lang="uk-UA" sz="2400" b="1" smtClean="0">
                <a:solidFill>
                  <a:srgbClr val="006600"/>
                </a:solidFill>
              </a:rPr>
            </a:br>
            <a:endParaRPr lang="ru-RU" sz="2400" smtClean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450" y="476250"/>
            <a:ext cx="720090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</a:rPr>
              <a:t>Перший заступник Міністра освіти і науки України </a:t>
            </a:r>
            <a:r>
              <a:rPr lang="uk-UA" sz="2800" b="1">
                <a:latin typeface="Times New Roman" pitchFamily="18" charset="0"/>
              </a:rPr>
              <a:t>Володимир Ковтунець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566863"/>
            <a:ext cx="74453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55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Тема Office</vt:lpstr>
      <vt:lpstr>Тема Office</vt:lpstr>
      <vt:lpstr>Участь в урочистостях, присвячених Всеукраїнському Дню дошкілля   28 вересня 2018 року  у м. Київ</vt:lpstr>
      <vt:lpstr>Делегація Харківської області</vt:lpstr>
      <vt:lpstr>Представники делегації</vt:lpstr>
      <vt:lpstr>Майстер-класи </vt:lpstr>
      <vt:lpstr>«Професійне та емоційне вигорання: як зберегти психоемоційне здоров'я педагогічного працівника» </vt:lpstr>
      <vt:lpstr>Відзначення Подяками Міністерства освіти і науки України </vt:lpstr>
      <vt:lpstr> </vt:lpstr>
      <vt:lpstr>Виступи дитячих колективів </vt:lpstr>
      <vt:lpstr>            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руднева</cp:lastModifiedBy>
  <cp:revision>168</cp:revision>
  <dcterms:created xsi:type="dcterms:W3CDTF">2014-08-08T16:01:14Z</dcterms:created>
  <dcterms:modified xsi:type="dcterms:W3CDTF">2018-11-01T10:22:47Z</dcterms:modified>
</cp:coreProperties>
</file>