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8" r:id="rId2"/>
    <p:sldId id="270" r:id="rId3"/>
    <p:sldId id="275" r:id="rId4"/>
    <p:sldId id="277" r:id="rId5"/>
    <p:sldId id="264" r:id="rId6"/>
    <p:sldId id="266" r:id="rId7"/>
    <p:sldId id="257" r:id="rId8"/>
    <p:sldId id="263" r:id="rId9"/>
    <p:sldId id="260" r:id="rId10"/>
    <p:sldId id="258" r:id="rId11"/>
    <p:sldId id="261" r:id="rId12"/>
    <p:sldId id="269" r:id="rId13"/>
    <p:sldId id="259" r:id="rId14"/>
    <p:sldId id="262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23" autoAdjust="0"/>
  </p:normalViewPr>
  <p:slideViewPr>
    <p:cSldViewPr>
      <p:cViewPr varScale="1">
        <p:scale>
          <a:sx n="90" d="100"/>
          <a:sy n="90" d="100"/>
        </p:scale>
        <p:origin x="-22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5987-FD0F-4074-BC8C-44C094EC31E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6F235-F813-4D76-9D9C-E31AA52FD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F235-F813-4D76-9D9C-E31AA52FD04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F235-F813-4D76-9D9C-E31AA52FD04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60848"/>
            <a:ext cx="7851648" cy="151216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Національно-патріотичне виховання</a:t>
            </a:r>
            <a:b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 діяльності позашкільників та учнівської молоді  </a:t>
            </a:r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Краснокутщини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4176464" cy="133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2018-2019\нова папка 20182019\фото 20182019\ПЕЧАТЬ ХАРКІВ\ФОТО ДРУК БАНЕР\Краснокутський рай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194421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3656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54726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44016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Переможці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Xll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конкурсу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українознавства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osvita-krk.gov.ua/wp-content/uploads/2019/04/55945092_406205463524153_25554417307908833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истратор\Desktop\56330986_406205423524157_38017013487102853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67240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Краснокутщини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відзначили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Соборності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2050" name="Picture 2" descr="http://osvita-krk.gov.ua/wp-content/uploads/2019/01/50516692_109749050126092_7283218232738054144_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5557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osvita-krk.gov.ua/wp-content/uploads/2019/01/50327562_159414221711631_12615128034291220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717032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osvita-krk.gov.ua/wp-content/uploads/2019/01/50182979_392973664842806_7997574038270509056_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38884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osvita-krk.gov.ua/wp-content/uploads/2019/01/50550819_159414118378308_758832017243635712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268760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osvita-krk.gov.ua/wp-content/uploads/2019/01/50531556_161037338209200_436372498935499980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149080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Районний та обласний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дитячо-юнацької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Сокіл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Джура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у 2018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джура харків\IMG_2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01616" y="4171392"/>
            <a:ext cx="2636912" cy="2736304"/>
          </a:xfrm>
          <a:prstGeom prst="rect">
            <a:avLst/>
          </a:prstGeom>
          <a:noFill/>
        </p:spPr>
      </p:pic>
      <p:pic>
        <p:nvPicPr>
          <p:cNvPr id="1028" name="Picture 4" descr="E:\фото джура харків\IMG_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3851920" cy="2564904"/>
          </a:xfrm>
          <a:prstGeom prst="rect">
            <a:avLst/>
          </a:prstGeom>
          <a:noFill/>
        </p:spPr>
      </p:pic>
      <p:pic>
        <p:nvPicPr>
          <p:cNvPr id="3" name="Picture 2" descr="E:\СОКІЛ-ДЖУРА\фото Джура\IMG_1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760" y="1916832"/>
            <a:ext cx="2160240" cy="2248272"/>
          </a:xfrm>
          <a:prstGeom prst="rect">
            <a:avLst/>
          </a:prstGeom>
          <a:noFill/>
        </p:spPr>
      </p:pic>
      <p:pic>
        <p:nvPicPr>
          <p:cNvPr id="4" name="Picture 4" descr="E:\СОКІЛ-ДЖУРА\фото Джура\джура\IMG_1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88840"/>
            <a:ext cx="2376264" cy="2232248"/>
          </a:xfrm>
          <a:prstGeom prst="rect">
            <a:avLst/>
          </a:prstGeom>
          <a:noFill/>
        </p:spPr>
      </p:pic>
      <p:pic>
        <p:nvPicPr>
          <p:cNvPr id="1029" name="Picture 5" descr="E:\СОКІЛ-ДЖУРА\фото Джура\джура\IMG_17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1960240"/>
          </a:xfrm>
          <a:prstGeom prst="rect">
            <a:avLst/>
          </a:prstGeom>
          <a:noFill/>
        </p:spPr>
      </p:pic>
      <p:pic>
        <p:nvPicPr>
          <p:cNvPr id="1030" name="Picture 6" descr="E:\СОКІЛ-ДЖУРА\фото Джура\джура\IMG_18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988840"/>
            <a:ext cx="2232248" cy="2304256"/>
          </a:xfrm>
          <a:prstGeom prst="rect">
            <a:avLst/>
          </a:prstGeom>
          <a:noFill/>
        </p:spPr>
      </p:pic>
      <p:pic>
        <p:nvPicPr>
          <p:cNvPr id="1031" name="Picture 7" descr="E:\СОКІЛ-ДЖУРА\фото Джура\джура\IMG_18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8840"/>
            <a:ext cx="2483768" cy="2304256"/>
          </a:xfrm>
          <a:prstGeom prst="rect">
            <a:avLst/>
          </a:prstGeom>
          <a:noFill/>
        </p:spPr>
      </p:pic>
      <p:pic>
        <p:nvPicPr>
          <p:cNvPr id="5" name="Picture 2" descr="E:\СОКІЛ-ДЖУРА\фото Джура\ФОТО ДЖУРА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583660" y="4297660"/>
            <a:ext cx="2708920" cy="2411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107504"/>
            <a:ext cx="8496944" cy="309634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ОТГ)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дитячо-юнацької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військово-патріотичної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Сокіл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роїв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(команд) до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ІІ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гри20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2019 року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дминистратор\Desktop\20190320_10402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0202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83488" cy="86409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Навчально-виховні поїздки “МАНДРУЄМО УКРАЇНОЮ” 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упродовж 2018/2019 навчального року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Picture 4" descr="E:\фото 20182019 навчальний рік\фото Київ 2018 осінь\IMG_3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736" y="3717032"/>
            <a:ext cx="2376264" cy="3140968"/>
          </a:xfrm>
          <a:prstGeom prst="rect">
            <a:avLst/>
          </a:prstGeom>
          <a:noFill/>
        </p:spPr>
      </p:pic>
      <p:pic>
        <p:nvPicPr>
          <p:cNvPr id="4" name="Picture 2" descr="E:\фото 20182019 навчальний рік\фото Одеса 2018 вересень\20180922_160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72000" y="1340768"/>
            <a:ext cx="2520280" cy="2232248"/>
          </a:xfrm>
          <a:prstGeom prst="rect">
            <a:avLst/>
          </a:prstGeom>
          <a:noFill/>
        </p:spPr>
      </p:pic>
      <p:pic>
        <p:nvPicPr>
          <p:cNvPr id="5" name="Picture 2" descr="E:\фото 20182019 навчальний рік\фото Київ 17.11.2018\20181117_084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2160240" cy="3212976"/>
          </a:xfrm>
          <a:prstGeom prst="rect">
            <a:avLst/>
          </a:prstGeom>
          <a:noFill/>
        </p:spPr>
      </p:pic>
      <p:pic>
        <p:nvPicPr>
          <p:cNvPr id="6" name="Picture 2" descr="E:\фото 20182019 навчальний рік\фото Київ 2018 осінь\IMG_3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196752"/>
            <a:ext cx="2376264" cy="2520280"/>
          </a:xfrm>
          <a:prstGeom prst="rect">
            <a:avLst/>
          </a:prstGeom>
          <a:noFill/>
        </p:spPr>
      </p:pic>
      <p:pic>
        <p:nvPicPr>
          <p:cNvPr id="7" name="Picture 3" descr="E:\фото 20182019 навчальний рік\фото Київ 2018 осінь\IMG_38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153644" y="4207396"/>
            <a:ext cx="3140968" cy="2160240"/>
          </a:xfrm>
          <a:prstGeom prst="rect">
            <a:avLst/>
          </a:prstGeom>
          <a:noFill/>
        </p:spPr>
      </p:pic>
      <p:pic>
        <p:nvPicPr>
          <p:cNvPr id="8" name="Picture 3" descr="E:\екскурсії Львів з зо березня по 3 квітня 2017\2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17032"/>
            <a:ext cx="2483768" cy="314096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196752"/>
            <a:ext cx="2411760" cy="25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фото Бутенко С.В з однокласників\Мир детства (2)\image (3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196752"/>
            <a:ext cx="219573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Навчально-виховні поїздки  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“ПЕРЛИНАМИ РІДНОЇ КРАСНОКУТЩИНИ”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упродовж 2018/2019 навчального року</a:t>
            </a:r>
            <a:endParaRPr lang="ru-RU" sz="2400" dirty="0"/>
          </a:p>
        </p:txBody>
      </p:sp>
      <p:pic>
        <p:nvPicPr>
          <p:cNvPr id="3" name="Рисунок 2" descr="http://www.geocaching.su/photos/albums/182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1237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enegal.poltava.ua/updfiles/image/excursii/sharovka/5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2304256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CHITEL_01\Рабочий стол\P10807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96752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фото 20182019 навчальний рік\фото Рибка екскурсыя Пархомывський музей\IMG-f216f01cf493e76cb6856485558c0b4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3131840" cy="2016224"/>
          </a:xfrm>
          <a:prstGeom prst="rect">
            <a:avLst/>
          </a:prstGeom>
          <a:noFill/>
        </p:spPr>
      </p:pic>
      <p:pic>
        <p:nvPicPr>
          <p:cNvPr id="7" name="Рисунок 6" descr="http://www.videnovum.com/foto/ukraine/151/krasnokutsk/krasnokutsky-dendropark/sDSC_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21957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.tyzhden.ua/content/photoalbum/2014/09_2014/08/terassa/z_0c92a84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996952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smileplanet.ru/upload/hl-photo/e85/e46/usadba-natalevka_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797152"/>
            <a:ext cx="216024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esktop\Viber Images\IMG-f57e2c587035813e32f0d2bc08312d06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996952"/>
            <a:ext cx="3203848" cy="2016224"/>
          </a:xfrm>
          <a:prstGeom prst="rect">
            <a:avLst/>
          </a:prstGeom>
          <a:noFill/>
        </p:spPr>
      </p:pic>
      <p:pic>
        <p:nvPicPr>
          <p:cNvPr id="11" name="Рисунок 10" descr="http://gotoua.mpg.com.ua/image/cache/catalog/tour/p1aqecqetiunm19ktbi8ftl14484-1000x44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797152"/>
            <a:ext cx="201622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196752"/>
            <a:ext cx="2627784" cy="1844824"/>
          </a:xfrm>
          <a:prstGeom prst="rect">
            <a:avLst/>
          </a:prstGeom>
          <a:noFill/>
        </p:spPr>
      </p:pic>
      <p:pic>
        <p:nvPicPr>
          <p:cNvPr id="14" name="Содержимое 3" descr="Изображение 1192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6300192" y="4769768"/>
            <a:ext cx="284380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Дякую за увагу!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Патріотичне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дминистратор\Desktop\Новая папка\IMG_20180328_13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229200"/>
            <a:ext cx="2664296" cy="16288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5301208"/>
            <a:ext cx="2160240" cy="1556792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229200"/>
            <a:ext cx="20162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Администратор\Desktop\Новая папка (2)\IMG_9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572000" y="3356992"/>
            <a:ext cx="2016224" cy="2016224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Новая папка (2)\IMG_9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84984"/>
            <a:ext cx="2160240" cy="201622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Новая папка (2)\IMG_9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5373216"/>
            <a:ext cx="2088232" cy="1484784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Новая папка (2)\IMG_9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356992"/>
            <a:ext cx="2304256" cy="1872208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afganist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124744"/>
            <a:ext cx="2376264" cy="2232248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img_6363-custom-255x191-63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24744"/>
            <a:ext cx="2232248" cy="223224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1124744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Администратор\Desktop\IMG_526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2417068" y="3351684"/>
            <a:ext cx="2149624" cy="216024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58379536_396927880861766_6793181452314869760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1124744"/>
            <a:ext cx="201622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Новая папка (2)\IMG_9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72816"/>
            <a:ext cx="2808312" cy="4824536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Новая папка (2)\IMG_9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501008"/>
            <a:ext cx="1224136" cy="1728192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Новая папка (2)\IMG_9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1152128" cy="1728192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Новая папка (2)\IMG_9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013176"/>
            <a:ext cx="1584176" cy="1656184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Новая папка (2)\IMG_9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0"/>
            <a:ext cx="1224136" cy="1440160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Новая папка (2)\IMG_9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0"/>
            <a:ext cx="1404664" cy="15121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0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Администратор\Desktop\Новая папка (2)\IMG_90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157192"/>
            <a:ext cx="1368152" cy="1512168"/>
          </a:xfrm>
          <a:prstGeom prst="rect">
            <a:avLst/>
          </a:prstGeom>
          <a:noFill/>
        </p:spPr>
      </p:pic>
      <p:pic>
        <p:nvPicPr>
          <p:cNvPr id="2" name="Picture 2" descr="C:\Users\Администратор\Desktop\Новая папка (2)\IMG_90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301208"/>
            <a:ext cx="1656184" cy="1368152"/>
          </a:xfrm>
          <a:prstGeom prst="rect">
            <a:avLst/>
          </a:prstGeom>
          <a:noFill/>
        </p:spPr>
      </p:pic>
      <p:pic>
        <p:nvPicPr>
          <p:cNvPr id="3" name="Picture 3" descr="C:\Users\Администратор\Desktop\Новая папка (2)\IMG_905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5085184"/>
            <a:ext cx="1245840" cy="1484784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1\загружен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1700808"/>
            <a:ext cx="1296144" cy="1512168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1\Левченко,_Анатолий_Семёнович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352" y="3356992"/>
            <a:ext cx="1224136" cy="16288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1\Karazi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7664" y="0"/>
            <a:ext cx="1224136" cy="1512168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фото краснокутськ\13319849_1082826485110466_1368589846940418876_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5013176"/>
            <a:ext cx="1656184" cy="1440160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фото краснокутськ\IMG_906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79712" y="3429000"/>
            <a:ext cx="1152128" cy="1449784"/>
          </a:xfrm>
          <a:prstGeom prst="rect">
            <a:avLst/>
          </a:prstGeom>
          <a:noFill/>
        </p:spPr>
      </p:pic>
      <p:pic>
        <p:nvPicPr>
          <p:cNvPr id="18" name="Рисунок 17" descr="C:\Documents and Settings\Admin\Рабочий стол\сканирование0001.jpg"/>
          <p:cNvPicPr/>
          <p:nvPr/>
        </p:nvPicPr>
        <p:blipFill>
          <a:blip r:embed="rId17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1043608" y="1700808"/>
            <a:ext cx="864096" cy="1368152"/>
          </a:xfrm>
          <a:prstGeom prst="rect">
            <a:avLst/>
          </a:prstGeom>
          <a:noFill/>
          <a:ln w="28575" cmpd="sng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9" name="Picture 2" descr="C:\Users\Администратор\Desktop\14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712" y="1772816"/>
            <a:ext cx="1368153" cy="1440160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esktop\туристсько краєзнавча робота\IMG_906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2160" y="1700808"/>
            <a:ext cx="1296144" cy="1584176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IMG_20180417_151552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1484784"/>
            <a:ext cx="104360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Администратор\Desktop\dscf499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3528" y="116632"/>
            <a:ext cx="1152128" cy="1323528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esktop\IMG_9067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843808" y="0"/>
            <a:ext cx="1086941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СВЯТКУВАННЯ  95-РІЧНИЦІ КРАСНОКУТСЬКОГО РАЙОНУ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2018-2019\нова папка 20182019\фото заходи 95 років Краснокутському  району\Новая папка\40566524_302991936922028_30592283722708418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3096344" cy="2924944"/>
          </a:xfrm>
          <a:prstGeom prst="rect">
            <a:avLst/>
          </a:prstGeom>
          <a:noFill/>
        </p:spPr>
      </p:pic>
      <p:pic>
        <p:nvPicPr>
          <p:cNvPr id="1031" name="Picture 7" descr="D:\2018-2019\нова папка 20182019\фото заходи 95 років Краснокутському  району\IMG_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5314"/>
            <a:ext cx="3240360" cy="3072686"/>
          </a:xfrm>
          <a:prstGeom prst="rect">
            <a:avLst/>
          </a:prstGeom>
          <a:noFill/>
        </p:spPr>
      </p:pic>
      <p:pic>
        <p:nvPicPr>
          <p:cNvPr id="2" name="Picture 2" descr="D:\2018-2019\нова папка 20182019\фото заходи 95 років Краснокутському  району\IMG_2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339752" cy="3068960"/>
          </a:xfrm>
          <a:prstGeom prst="rect">
            <a:avLst/>
          </a:prstGeom>
          <a:noFill/>
        </p:spPr>
      </p:pic>
      <p:pic>
        <p:nvPicPr>
          <p:cNvPr id="10" name="Picture 3" descr="D:\2018-2019\нова папка 20182019\фото заходи 95 років Краснокутському  району\Новая папка\img_5902-5760x3840-331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3131840" cy="2592288"/>
          </a:xfrm>
          <a:prstGeom prst="rect">
            <a:avLst/>
          </a:prstGeom>
          <a:noFill/>
        </p:spPr>
      </p:pic>
      <p:pic>
        <p:nvPicPr>
          <p:cNvPr id="11" name="Picture 2" descr="D:\2018-2019\нова папка 20182019\фото заходи 95 років Краснокутському  району\IMG_296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3789040"/>
            <a:ext cx="2376264" cy="3068960"/>
          </a:xfrm>
          <a:prstGeom prst="rect">
            <a:avLst/>
          </a:prstGeom>
          <a:noFill/>
        </p:spPr>
      </p:pic>
      <p:pic>
        <p:nvPicPr>
          <p:cNvPr id="8" name="Picture 2" descr="D:\2018-2019\нова папка 20182019\фото заходи 95 років Краснокутському  району\Новая папка\img_5981-5760x3840-7b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196752"/>
            <a:ext cx="2915816" cy="2592288"/>
          </a:xfrm>
          <a:prstGeom prst="rect">
            <a:avLst/>
          </a:prstGeom>
          <a:noFill/>
        </p:spPr>
      </p:pic>
      <p:pic>
        <p:nvPicPr>
          <p:cNvPr id="9" name="Picture 2" descr="D:\2018-2019\нова папка 20182019\фото заходи 95 років Краснокутському  району\IMG_28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789040"/>
            <a:ext cx="2123728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музеїв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відповідальних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краєзнавчої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пошукової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закладах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Picture 3" descr="C:\Users\Администратор\Desktop\IMG_4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35638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фото 20182019 навчальний рік\нас сайт 27.11.18 нарада щодо роботи музеїв\фото нарада музеї 27.11.2018\IMG_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78028" y="2994867"/>
            <a:ext cx="3960442" cy="252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20182019 навчальний рік\нас сайт 27.11.18 нарада щодо роботи музеїв\фото нарада музеї 27.11.2018\IMG_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9878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Кращі шкільні музейні кімнати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Краснокутського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району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Администратор\Desktop\Новая папка\IMG_20180328_134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40152" y="4653136"/>
            <a:ext cx="3203848" cy="22048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29337" y="836712"/>
            <a:ext cx="3014663" cy="23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2" y="836712"/>
            <a:ext cx="31318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55976" y="4869438"/>
            <a:ext cx="1656184" cy="19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7570" y="5085184"/>
            <a:ext cx="1796613" cy="177281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Администратор\Desktop\Інформація про музеї району 2018\в!язова\музей 2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55776" y="3140968"/>
            <a:ext cx="3816424" cy="194421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3212976"/>
            <a:ext cx="255577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39 016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0" y="908720"/>
            <a:ext cx="30598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истратор\Desktop\IMG_9065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228184" y="2924944"/>
            <a:ext cx="29158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 </a:t>
            </a:r>
            <a:r>
              <a:rPr lang="uk-UA" sz="2400" dirty="0" smtClean="0">
                <a:solidFill>
                  <a:srgbClr val="002060"/>
                </a:solidFill>
              </a:rPr>
              <a:t>Участь  у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uk-UA" sz="2400" dirty="0" smtClean="0">
                <a:solidFill>
                  <a:srgbClr val="002060"/>
                </a:solidFill>
              </a:rPr>
              <a:t>ІІІ Всеукраїнській  філософській </a:t>
            </a:r>
            <a:r>
              <a:rPr lang="uk-UA" sz="2400" dirty="0" err="1" smtClean="0">
                <a:solidFill>
                  <a:srgbClr val="002060"/>
                </a:solidFill>
              </a:rPr>
              <a:t>історико-краєзнавчій</a:t>
            </a:r>
            <a:r>
              <a:rPr lang="uk-UA" sz="2400" dirty="0" smtClean="0">
                <a:solidFill>
                  <a:srgbClr val="002060"/>
                </a:solidFill>
              </a:rPr>
              <a:t> конференції учнівської молоді «Пізнай себе, свій рід, свій </a:t>
            </a:r>
            <a:r>
              <a:rPr lang="uk-UA" sz="2400" dirty="0" err="1" smtClean="0">
                <a:solidFill>
                  <a:srgbClr val="002060"/>
                </a:solidFill>
              </a:rPr>
              <a:t>нарід</a:t>
            </a:r>
            <a:r>
              <a:rPr lang="uk-UA" sz="2400" dirty="0" smtClean="0">
                <a:solidFill>
                  <a:srgbClr val="002060"/>
                </a:solidFill>
              </a:rPr>
              <a:t>…»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  <p:pic>
        <p:nvPicPr>
          <p:cNvPr id="2050" name="Picture 2" descr="C:\Users\Администратор\Desktop\DSCN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инистратор\Desktop\DSCN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572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osvita-krk.gov.ua/wp-content/uploads/2019/02/DSCN0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21088"/>
            <a:ext cx="38884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Всеукраїнської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історико-краєзнавчої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експедиції</a:t>
            </a:r>
            <a:r>
              <a:rPr lang="ru-RU" sz="2400" b="1" dirty="0" smtClean="0">
                <a:solidFill>
                  <a:srgbClr val="002060"/>
                </a:solidFill>
              </a:rPr>
              <a:t> ”Моя </a:t>
            </a:r>
            <a:r>
              <a:rPr lang="ru-RU" sz="2400" b="1" dirty="0" err="1" smtClean="0">
                <a:solidFill>
                  <a:srgbClr val="002060"/>
                </a:solidFill>
              </a:rPr>
              <a:t>Батьківщина-Україна</a:t>
            </a:r>
            <a:r>
              <a:rPr lang="ru-RU" sz="2400" b="1" dirty="0" smtClean="0">
                <a:solidFill>
                  <a:srgbClr val="002060"/>
                </a:solidFill>
              </a:rPr>
              <a:t>”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20482" name="Picture 2" descr="http://osvita-krk.gov.ua/wp-content/uploads/2018/12/47325176_270595746935153_52906468094949457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417646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osvita-krk.gov.ua/wp-content/uploads/2018/12/bf94f05e75631e2d9166ec9fa9331d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86003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503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конкурсу-захисту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науково-дослідницьких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учнів-членів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наук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51630122_365949303959624_13818065137434624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60851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92D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108</Words>
  <Application>Microsoft Office PowerPoint</Application>
  <PresentationFormat>Экран (4:3)</PresentationFormat>
  <Paragraphs>18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Національно-патріотичне виховання   у діяльності позашкільників та учнівської молоді  Краснокутщини</vt:lpstr>
      <vt:lpstr> Патріотичне  виховання</vt:lpstr>
      <vt:lpstr>Слайд 3</vt:lpstr>
      <vt:lpstr>СВЯТКУВАННЯ  95-РІЧНИЦІ КРАСНОКУТСЬКОГО РАЙОНУ</vt:lpstr>
      <vt:lpstr>Нарада для керівників музеїв закладів освіти та відповідальних за організацію краєзнавчої та пошукової роботи в закладах освіти</vt:lpstr>
      <vt:lpstr>Кращі шкільні музейні кімнати Краснокутського району </vt:lpstr>
      <vt:lpstr> Участь  у XІІІ Всеукраїнській  філософській історико-краєзнавчій конференції учнівської молоді «Пізнай себе, свій рід, свій нарід…» </vt:lpstr>
      <vt:lpstr>Всеукраїнської історико-краєзнавчої експедиції ”Моя Батьківщина-Україна” </vt:lpstr>
      <vt:lpstr>ll (обласний) етап Всеукраїнського конкурсу-захисту науково-дослідницьких робіт учнів-членів  Малої академії наук </vt:lpstr>
      <vt:lpstr>Переможці l етапу Xll Міжнародного конкурсу  з українознавства</vt:lpstr>
      <vt:lpstr>Заклади освіти Краснокутщини відзначили 100 років Української Соборності </vt:lpstr>
      <vt:lpstr>Районний та обласний етапи Всеукраїнської дитячо-юнацької військово-патріотичної гри «Сокіл» («Джура») у 2018 році (червень)</vt:lpstr>
      <vt:lpstr>Обласна нарада представників районів (міст, ОТГ)  з питань проведення І етапу Всеукраїнської дитячо-юнацької військово-патріотичної гри «Сокіл» («Джура») та підготовки роїв (команд) до участі в ІІ етапі гри20 березня 2019 року </vt:lpstr>
      <vt:lpstr>Навчально-виховні поїздки “МАНДРУЄМО УКРАЇНОЮ”  упродовж 2018/2019 навчального року</vt:lpstr>
      <vt:lpstr>Навчально-виховні поїздки   “ПЕРЛИНАМИ РІДНОЇ КРАСНОКУТЩИНИ” упродовж 2018/2019 навчального року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Участь  у XІІІ Всеукраїнській  філософській історико-краєзнавчій конференції учнівської молоді «Пізнай себе, свій рід, свій нарід…» </dc:title>
  <dc:creator>Администратор</dc:creator>
  <cp:lastModifiedBy>Admin</cp:lastModifiedBy>
  <cp:revision>62</cp:revision>
  <dcterms:created xsi:type="dcterms:W3CDTF">2019-05-01T21:53:10Z</dcterms:created>
  <dcterms:modified xsi:type="dcterms:W3CDTF">2019-05-21T01:08:59Z</dcterms:modified>
</cp:coreProperties>
</file>