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8" r:id="rId3"/>
    <p:sldId id="261" r:id="rId4"/>
    <p:sldId id="262" r:id="rId5"/>
    <p:sldId id="259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12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E1E2E-4BEF-40DB-98D3-39347E91A83A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2BB68-6081-422D-925A-4199193E2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-722566"/>
            <a:ext cx="7200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результати організації та проведення зовнішнього незалежного оцінювання навчальних досягнень</a:t>
            </a:r>
            <a:br>
              <a:rPr lang="uk-UA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у 2019 році.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3600" dirty="0" smtClean="0"/>
              <a:t> 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544616" cy="208823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Счастна І.О.</a:t>
            </a:r>
          </a:p>
          <a:p>
            <a:r>
              <a:rPr lang="uk-UA" dirty="0" smtClean="0"/>
              <a:t>Заступник начальника </a:t>
            </a:r>
            <a:r>
              <a:rPr lang="x-none" smtClean="0"/>
              <a:t>відділу дошкільної, загальної середньої, корекційної та позашкільної освіти управління освіти і науки Департаменту науки і освіти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864096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НАКАЗ МІНІСТЕРСТВА ОСВІТИ І НАУКИ УКРАЇНИ </a:t>
            </a:r>
            <a:b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01774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від 11.05.2019 № 635 </a:t>
            </a:r>
          </a:p>
          <a:p>
            <a:pPr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«Деякі питання проведення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2020 році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зовнішнього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незалежного оцінювання результатів навчання, здобутих на основі повної загальної середньої освіти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зареєстрованого в Міністерстві  юстиції України 05 червня </a:t>
            </a:r>
            <a:r>
              <a:rPr lang="uk-UA" i="1" smtClean="0">
                <a:latin typeface="Times New Roman" pitchFamily="18" charset="0"/>
                <a:cs typeface="Times New Roman" pitchFamily="18" charset="0"/>
              </a:rPr>
              <a:t>2019 року за № 578/33549</a:t>
            </a: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09.07.2019 № 947</a:t>
            </a:r>
            <a:endParaRPr lang="ru-RU" i="1" dirty="0" smtClean="0"/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підготовку до проведення в 2020 році зовнішнього незалежного оцінювання результатів навчання, здобутих на основі повної загальної середньої освіти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Слайд № 9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 – правові документи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68052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Указ  Президента  України </a:t>
            </a:r>
          </a:p>
          <a:p>
            <a:pPr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від  20  березня  2008  року     №  244/2008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додаткові заходи щодо підвищення якості освіти в Україні»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Постанови Кабінету Міністрів України </a:t>
            </a:r>
          </a:p>
          <a:p>
            <a:pPr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від 25 серпня 2004 року № 1095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«Деякі питання запровадження зовнішнього незалежного оцінювання та моніторингу якості освіти» (зі змінами)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від 31 грудня 2005 року № 1312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невідкладні заходи щодо запровадження зовнішнього незалежного оцінювання та моніторингу якості освіти»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(зі змінами)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 – правові документи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НАКАЗ МОНУ</a:t>
            </a:r>
          </a:p>
          <a:p>
            <a:pPr lvl="0"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від 07.12.2018 № 1369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 затвердження Порядку проведення державної підсумкової атестації»,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зареєстрований в Міністерстві юстиції України 02 січня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2019       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8/32979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Розпорядження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обласної державної адміністрації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від 27.03.2019 № 152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забезпечення проведення в Харківській області зовнішнього незалежного оцінювання в 2019 році».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ОКРУГИ ДЛЯ ПРОВЕДЕННЯ ЗНО - 2019</a:t>
            </a:r>
            <a:br>
              <a:rPr lang="uk-UA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420888"/>
            <a:ext cx="6480720" cy="403244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3600" dirty="0" smtClean="0"/>
              <a:t>м. </a:t>
            </a:r>
            <a:r>
              <a:rPr lang="uk-UA" sz="3600" dirty="0" err="1" smtClean="0"/>
              <a:t>Балаклія</a:t>
            </a:r>
            <a:endParaRPr lang="uk-UA" sz="3600" dirty="0" smtClean="0"/>
          </a:p>
          <a:p>
            <a:pPr algn="just">
              <a:buNone/>
            </a:pPr>
            <a:r>
              <a:rPr lang="uk-UA" sz="3600" dirty="0" smtClean="0"/>
              <a:t>м. Ізюм</a:t>
            </a:r>
          </a:p>
          <a:p>
            <a:pPr algn="just">
              <a:buNone/>
            </a:pPr>
            <a:r>
              <a:rPr lang="uk-UA" sz="3600" dirty="0" smtClean="0"/>
              <a:t>м. </a:t>
            </a:r>
            <a:r>
              <a:rPr lang="uk-UA" sz="3600" dirty="0" err="1" smtClean="0"/>
              <a:t>Красноград</a:t>
            </a:r>
            <a:endParaRPr lang="uk-UA" sz="3600" dirty="0" smtClean="0"/>
          </a:p>
          <a:p>
            <a:pPr algn="just">
              <a:buNone/>
            </a:pPr>
            <a:r>
              <a:rPr lang="uk-UA" sz="3600" dirty="0" smtClean="0"/>
              <a:t>м. Куп’янськ</a:t>
            </a:r>
          </a:p>
          <a:p>
            <a:pPr algn="just">
              <a:buNone/>
            </a:pPr>
            <a:r>
              <a:rPr lang="uk-UA" sz="3600" dirty="0" smtClean="0"/>
              <a:t>м. Лозова</a:t>
            </a:r>
          </a:p>
          <a:p>
            <a:pPr algn="just">
              <a:buNone/>
            </a:pPr>
            <a:r>
              <a:rPr lang="uk-UA" sz="3600" dirty="0" smtClean="0"/>
              <a:t>м. Чугуїв </a:t>
            </a:r>
          </a:p>
          <a:p>
            <a:pPr algn="just">
              <a:buNone/>
            </a:pPr>
            <a:r>
              <a:rPr lang="uk-UA" sz="3600" dirty="0" smtClean="0"/>
              <a:t>м. Харків </a:t>
            </a: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ЗНО-2019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457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21.05.2019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(математика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11326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учасників, проводили ЗНО 1932 особи</a:t>
            </a:r>
          </a:p>
          <a:p>
            <a:pPr algn="just"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23.05.2019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українська мова і література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20548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учасників, проводили ЗНО 3523 особи</a:t>
            </a:r>
          </a:p>
          <a:p>
            <a:pPr algn="just"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27.05.2019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(іноземні мови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німецька мова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108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учасників,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французька мова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іспанська мова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роботу пункту тестування забезпечували 33 особи</a:t>
            </a:r>
          </a:p>
          <a:p>
            <a:pPr algn="just"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28.05.2019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англійська мова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6714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учасників, проводили ЗНО 1174 особи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ЗНО-2019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457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30.05.2019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фізика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1466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учасники, проводили ЗНО 258 осіб </a:t>
            </a:r>
          </a:p>
          <a:p>
            <a:pPr algn="just"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04.06.2018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історія України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12101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учасник, проводили ЗНО 2109 особи </a:t>
            </a:r>
          </a:p>
          <a:p>
            <a:pPr algn="just"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06.06.2019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біологія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4551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учасник, проводили ЗНО  773 особи </a:t>
            </a:r>
          </a:p>
          <a:p>
            <a:pPr algn="just"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11.06.2019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географія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3931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учасник, проводили  ЗНО 689 осіб</a:t>
            </a:r>
          </a:p>
          <a:p>
            <a:pPr algn="just">
              <a:buNone/>
            </a:pP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13.06.2019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хімія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824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учасники, проводили ЗНО 157 осіб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ЗНО-2019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65770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Усього було організовано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64851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тестування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Організовано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93 пункти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проведення зовнішнього незалежного оцінювання (273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пунктодні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Роботу пунктів зовнішнього незалежного оцінювання забезпечували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4607 педагогічних працівників закладів освіти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1800200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ЗАБЕЗПЕЧЕННЯ РЕАЛІЗАЦІЇ ВИМОГ ЩОДО ПРОЦЕДУРИ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ОРГАНІЗАЦІЇ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ЗОВНІШНЬОГО НЕЗАЛЕЖНОГО ОЦІНЮВАННЯ ПРОВЕДЕНО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91264" cy="40816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Перепідготовку, навчання та сертифікацію уповноважених осіб Українського центру оцінювання якості освіти, відповідальних за пункти проведення зовнішнього незалежного оцінювання, їх помічників, старших інструкторів,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інструкторів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чергових із числа педагогічних працівників Харківської області в кількості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4816 осіб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(усього проведено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265 навчальних семінарів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352928" cy="1440160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ЗАБЕЗПЕЧЕННЯ РЕАЛІЗАЦІЇ ВИМОГ ЩОДО ПРОЦЕДУРИ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ОРГАНІЗАЦІЇ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ЗОВНІШНЬОГО НЕЗАЛЕЖНОГО ОЦІНЮВАННЯ ПРОВЕДЕНО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657704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23 семінари-тренінги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метою забезпечення якісної перевірки тестових завдань ЗНО-2019 для екзаменаторів, які перевірятимуть завдання з розгорнутою відкритою відповіддю з української мови і літератури, математики, англійської мови (охоплено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324 педагогічних працівники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Харківської області;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11 засідань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регіональних експертних груп з визначення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порогового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балу «склав/ не склав» з предметів тестування основної сесії ЗНО (членами експертних груп є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59 науково-педагогічних та педагогічних працівників Харківської області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pPr algn="just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Слайд № 9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2495</TotalTime>
  <Words>463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  Про результати організації та проведення зовнішнього незалежного оцінювання навчальних досягнень  у 2019 році.   </vt:lpstr>
      <vt:lpstr>Нормативно – правові документи</vt:lpstr>
      <vt:lpstr>Нормативно – правові документи</vt:lpstr>
      <vt:lpstr>  ОКРУГИ ДЛЯ ПРОВЕДЕННЯ ЗНО - 2019 </vt:lpstr>
      <vt:lpstr>ЗНО-2019</vt:lpstr>
      <vt:lpstr>ЗНО-2019</vt:lpstr>
      <vt:lpstr>ЗНО-2019</vt:lpstr>
      <vt:lpstr>ДЛЯ ЗАБЕЗПЕЧЕННЯ РЕАЛІЗАЦІЇ ВИМОГ ЩОДО ПРОЦЕДУРИ ОРГАНІЗАЦІЇ ЗОВНІШНЬОГО НЕЗАЛЕЖНОГО ОЦІНЮВАННЯ ПРОВЕДЕНО</vt:lpstr>
      <vt:lpstr>ДЛЯ ЗАБЕЗПЕЧЕННЯ РЕАЛІЗАЦІЇ ВИМОГ ЩОДО ПРОЦЕДУРИ ОРГАНІЗАЦІЇ ЗОВНІШНЬОГО НЕЗАЛЕЖНОГО ОЦІНЮВАННЯ ПРОВЕДЕНО</vt:lpstr>
      <vt:lpstr>  НАКАЗ МІНІСТЕРСТВА ОСВІТИ І НАУКИ УКРАЇНИ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працевлаштування випускників навчальних закладів інтернатного типу обласного підпорядкування.  </dc:title>
  <dc:creator>Irina</dc:creator>
  <cp:lastModifiedBy>Irina</cp:lastModifiedBy>
  <cp:revision>242</cp:revision>
  <dcterms:created xsi:type="dcterms:W3CDTF">2016-11-21T11:49:04Z</dcterms:created>
  <dcterms:modified xsi:type="dcterms:W3CDTF">2019-08-21T11:11:25Z</dcterms:modified>
</cp:coreProperties>
</file>