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1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705F1E-F4F1-44B0-B818-96B4B5E1EDDD}">
          <p14:sldIdLst>
            <p14:sldId id="257"/>
            <p14:sldId id="261"/>
            <p14:sldId id="260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333731-1310-4F21-8023-8D410EBCF6E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2883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74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52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34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333731-1310-4F21-8023-8D410EBCF6E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60546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94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78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24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7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333731-1310-4F21-8023-8D410EBCF6E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641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333731-1310-4F21-8023-8D410EBCF6E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15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5333731-1310-4F21-8023-8D410EBCF6E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287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9565" y="2637678"/>
            <a:ext cx="10515600" cy="347569"/>
          </a:xfrm>
        </p:spPr>
        <p:txBody>
          <a:bodyPr>
            <a:noAutofit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Про </a:t>
            </a:r>
            <a:r>
              <a:rPr lang="uk-UA" b="1" dirty="0" smtClean="0"/>
              <a:t>електронну систему документообігу </a:t>
            </a:r>
            <a:r>
              <a:rPr lang="ru-RU" b="1" dirty="0"/>
              <a:t>регіональних управлінь освіти Харківської області</a:t>
            </a:r>
            <a:endParaRPr lang="uk-UA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059" y="205162"/>
            <a:ext cx="11120718" cy="200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1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305" y="96184"/>
            <a:ext cx="10515600" cy="858557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Головна папка дошкільної та </a:t>
            </a:r>
            <a:br>
              <a:rPr lang="uk-UA" b="1" dirty="0" smtClean="0"/>
            </a:br>
            <a:r>
              <a:rPr lang="uk-UA" b="1" dirty="0" smtClean="0"/>
              <a:t>загальної середньої освіти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3118" y="1265852"/>
            <a:ext cx="7017529" cy="545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60958" y="353523"/>
            <a:ext cx="10520082" cy="929754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Подкаталоги </a:t>
            </a:r>
            <a:r>
              <a:rPr lang="uk-UA" sz="4000" b="1" dirty="0" smtClean="0"/>
              <a:t>головної папки дошкільної </a:t>
            </a:r>
            <a:br>
              <a:rPr lang="uk-UA" sz="4000" b="1" dirty="0" smtClean="0"/>
            </a:br>
            <a:r>
              <a:rPr lang="uk-UA" sz="4000" b="1" dirty="0" smtClean="0"/>
              <a:t>та загальної </a:t>
            </a:r>
            <a:r>
              <a:rPr lang="uk-UA" sz="4000" b="1" dirty="0"/>
              <a:t>середньої </a:t>
            </a:r>
            <a:r>
              <a:rPr lang="uk-UA" sz="4000" b="1" dirty="0" smtClean="0"/>
              <a:t>освіти</a:t>
            </a:r>
            <a:endParaRPr lang="ru-RU" sz="4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650" y="2267790"/>
            <a:ext cx="10079390" cy="34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4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094" y="0"/>
            <a:ext cx="10515600" cy="920246"/>
          </a:xfrm>
        </p:spPr>
        <p:txBody>
          <a:bodyPr>
            <a:noAutofit/>
          </a:bodyPr>
          <a:lstStyle/>
          <a:p>
            <a:r>
              <a:rPr lang="ru-RU" sz="4000" b="1" dirty="0"/>
              <a:t>Подкаталоги </a:t>
            </a:r>
            <a:r>
              <a:rPr lang="uk-UA" sz="4000" b="1" dirty="0" smtClean="0"/>
              <a:t>папки місцевих </a:t>
            </a:r>
            <a:r>
              <a:rPr lang="uk-UA" sz="4000" b="1" dirty="0"/>
              <a:t>органів управління освітою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uk-UA" sz="3600" b="1" dirty="0"/>
              <a:t/>
            </a:r>
            <a:br>
              <a:rPr lang="uk-UA" sz="3600" b="1" dirty="0"/>
            </a:br>
            <a:endParaRPr lang="ru-RU" sz="3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7238" y="1038581"/>
            <a:ext cx="6738938" cy="581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094" y="0"/>
            <a:ext cx="10515600" cy="920246"/>
          </a:xfrm>
        </p:spPr>
        <p:txBody>
          <a:bodyPr>
            <a:noAutofit/>
          </a:bodyPr>
          <a:lstStyle/>
          <a:p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>Повідомлення про виконання звітів</a:t>
            </a:r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endParaRPr lang="uk-UA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92" y="2211482"/>
            <a:ext cx="9180249" cy="375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9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4000" b="1" dirty="0">
                <a:latin typeface="+mj-lt"/>
                <a:ea typeface="+mj-ea"/>
                <a:cs typeface="+mj-cs"/>
              </a:rPr>
              <a:t>ДЯКУЄМО ЗА УВАГУ</a:t>
            </a:r>
            <a:endParaRPr lang="ru-RU" sz="4000" b="1" dirty="0">
              <a:latin typeface="+mj-lt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2233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281</TotalTime>
  <Words>17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 Про електронну систему документообігу регіональних управлінь освіти Харківської області</vt:lpstr>
      <vt:lpstr>Головна папка дошкільної та  загальної середньої освіти </vt:lpstr>
      <vt:lpstr>Подкаталоги головної папки дошкільної  та загальної середньої освіти</vt:lpstr>
      <vt:lpstr>Подкаталоги папки місцевих органів управління освітою  </vt:lpstr>
      <vt:lpstr> Повідомлення про виконання звітів 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24</cp:revision>
  <cp:lastPrinted>2018-03-20T14:23:14Z</cp:lastPrinted>
  <dcterms:created xsi:type="dcterms:W3CDTF">2018-03-19T13:50:07Z</dcterms:created>
  <dcterms:modified xsi:type="dcterms:W3CDTF">2019-09-04T14:39:23Z</dcterms:modified>
</cp:coreProperties>
</file>