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76" r:id="rId7"/>
    <p:sldId id="262" r:id="rId8"/>
    <p:sldId id="263" r:id="rId9"/>
    <p:sldId id="264" r:id="rId10"/>
    <p:sldId id="265" r:id="rId11"/>
    <p:sldId id="269" r:id="rId12"/>
    <p:sldId id="278" r:id="rId13"/>
    <p:sldId id="273" r:id="rId14"/>
    <p:sldId id="272" r:id="rId15"/>
    <p:sldId id="271" r:id="rId16"/>
    <p:sldId id="268" r:id="rId17"/>
    <p:sldId id="274" r:id="rId18"/>
    <p:sldId id="277" r:id="rId19"/>
    <p:sldId id="270" r:id="rId20"/>
    <p:sldId id="280" r:id="rId21"/>
    <p:sldId id="281" r:id="rId22"/>
  </p:sldIdLst>
  <p:sldSz cx="9144000" cy="5143500" type="screen16x9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FF"/>
    <a:srgbClr val="FF0000"/>
    <a:srgbClr val="4A0688"/>
    <a:srgbClr val="FFFF66"/>
    <a:srgbClr val="E9D3FD"/>
    <a:srgbClr val="BFBFBF"/>
    <a:srgbClr val="FFC000"/>
    <a:srgbClr val="DDD9C3"/>
    <a:srgbClr val="EEECE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715" y="-76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81C943-9D7B-46BF-A535-50FCFB13053A}" type="doc">
      <dgm:prSet loTypeId="urn:microsoft.com/office/officeart/2005/8/layout/hList9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74C60896-4624-4027-BA31-DCB22489F853}">
      <dgm:prSet phldrT="[Текст]"/>
      <dgm:spPr/>
      <dgm:t>
        <a:bodyPr/>
        <a:lstStyle/>
        <a:p>
          <a:r>
            <a:rPr lang="uk-UA" dirty="0" smtClean="0"/>
            <a:t>1. </a:t>
          </a:r>
          <a:endParaRPr lang="uk-UA" dirty="0"/>
        </a:p>
      </dgm:t>
    </dgm:pt>
    <dgm:pt modelId="{457526FE-6247-4A25-9A6C-C5D839095A76}" type="parTrans" cxnId="{366FE13B-456C-48BC-97CA-64DD75EE9B47}">
      <dgm:prSet/>
      <dgm:spPr/>
      <dgm:t>
        <a:bodyPr/>
        <a:lstStyle/>
        <a:p>
          <a:endParaRPr lang="uk-UA"/>
        </a:p>
      </dgm:t>
    </dgm:pt>
    <dgm:pt modelId="{5C438330-E8F0-41CE-831F-BB6E24DF639B}" type="sibTrans" cxnId="{366FE13B-456C-48BC-97CA-64DD75EE9B47}">
      <dgm:prSet/>
      <dgm:spPr/>
      <dgm:t>
        <a:bodyPr/>
        <a:lstStyle/>
        <a:p>
          <a:endParaRPr lang="uk-UA"/>
        </a:p>
      </dgm:t>
    </dgm:pt>
    <dgm:pt modelId="{F4E6A153-3E46-40DA-BE12-44AD6E7B5AF5}">
      <dgm:prSet/>
      <dgm:spPr/>
      <dgm:t>
        <a:bodyPr/>
        <a:lstStyle/>
        <a:p>
          <a:r>
            <a:rPr lang="uk-UA" dirty="0" smtClean="0"/>
            <a:t>2.</a:t>
          </a:r>
        </a:p>
      </dgm:t>
    </dgm:pt>
    <dgm:pt modelId="{067BCCDF-B186-4A00-942D-42C6CE57009B}" type="parTrans" cxnId="{F5F97B7C-316B-427B-8863-BA4F55FD2BAE}">
      <dgm:prSet/>
      <dgm:spPr/>
      <dgm:t>
        <a:bodyPr/>
        <a:lstStyle/>
        <a:p>
          <a:endParaRPr lang="uk-UA"/>
        </a:p>
      </dgm:t>
    </dgm:pt>
    <dgm:pt modelId="{3FB5F743-01A5-48C5-876C-E94FD1D4B2F0}" type="sibTrans" cxnId="{F5F97B7C-316B-427B-8863-BA4F55FD2BAE}">
      <dgm:prSet/>
      <dgm:spPr/>
      <dgm:t>
        <a:bodyPr/>
        <a:lstStyle/>
        <a:p>
          <a:endParaRPr lang="uk-UA"/>
        </a:p>
      </dgm:t>
    </dgm:pt>
    <dgm:pt modelId="{FFABD800-CB54-48FB-A145-2E8B81D17118}">
      <dgm:prSet/>
      <dgm:spPr/>
      <dgm:t>
        <a:bodyPr/>
        <a:lstStyle/>
        <a:p>
          <a:r>
            <a:rPr lang="uk-UA" dirty="0" smtClean="0"/>
            <a:t>3. </a:t>
          </a:r>
        </a:p>
      </dgm:t>
    </dgm:pt>
    <dgm:pt modelId="{2C87EA28-BEA9-4518-8246-C48056EF67A4}" type="parTrans" cxnId="{41041443-048C-449E-93F6-E25E8E2F2D54}">
      <dgm:prSet/>
      <dgm:spPr/>
      <dgm:t>
        <a:bodyPr/>
        <a:lstStyle/>
        <a:p>
          <a:endParaRPr lang="uk-UA"/>
        </a:p>
      </dgm:t>
    </dgm:pt>
    <dgm:pt modelId="{F95AD65D-80D7-4652-A37E-74D1DE25CB00}" type="sibTrans" cxnId="{41041443-048C-449E-93F6-E25E8E2F2D54}">
      <dgm:prSet/>
      <dgm:spPr/>
      <dgm:t>
        <a:bodyPr/>
        <a:lstStyle/>
        <a:p>
          <a:endParaRPr lang="uk-UA"/>
        </a:p>
      </dgm:t>
    </dgm:pt>
    <dgm:pt modelId="{3C89E4B5-737A-409F-B4E1-8261E66ED3EB}">
      <dgm:prSet phldrT="[Текст]" custT="1"/>
      <dgm:spPr/>
      <dgm:t>
        <a:bodyPr/>
        <a:lstStyle/>
        <a:p>
          <a:r>
            <a:rPr lang="uk-UA" sz="2000" dirty="0" err="1" smtClean="0">
              <a:solidFill>
                <a:srgbClr val="002060"/>
              </a:solidFill>
            </a:rPr>
            <a:t>Безбар’єрність</a:t>
          </a:r>
          <a:r>
            <a:rPr lang="uk-UA" sz="2000" dirty="0" smtClean="0">
              <a:solidFill>
                <a:srgbClr val="002060"/>
              </a:solidFill>
            </a:rPr>
            <a:t> позашкільної освіти</a:t>
          </a:r>
          <a:endParaRPr lang="uk-UA" sz="2000" dirty="0">
            <a:solidFill>
              <a:srgbClr val="002060"/>
            </a:solidFill>
          </a:endParaRPr>
        </a:p>
      </dgm:t>
    </dgm:pt>
    <dgm:pt modelId="{17529970-3A4E-4402-8D43-A20599A7AF95}" type="parTrans" cxnId="{F8DAD7CF-D4AA-48D0-AF62-8CD63B344230}">
      <dgm:prSet/>
      <dgm:spPr/>
      <dgm:t>
        <a:bodyPr/>
        <a:lstStyle/>
        <a:p>
          <a:endParaRPr lang="uk-UA"/>
        </a:p>
      </dgm:t>
    </dgm:pt>
    <dgm:pt modelId="{EBF7F5E8-0B15-4EE2-9AAB-8C08BF21BE92}" type="sibTrans" cxnId="{F8DAD7CF-D4AA-48D0-AF62-8CD63B344230}">
      <dgm:prSet/>
      <dgm:spPr/>
      <dgm:t>
        <a:bodyPr/>
        <a:lstStyle/>
        <a:p>
          <a:endParaRPr lang="uk-UA"/>
        </a:p>
      </dgm:t>
    </dgm:pt>
    <dgm:pt modelId="{E0A1765B-7EEE-40BB-83FC-8EF5BAAF3F5E}">
      <dgm:prSet custT="1"/>
      <dgm:spPr/>
      <dgm:t>
        <a:bodyPr/>
        <a:lstStyle/>
        <a:p>
          <a:r>
            <a:rPr lang="uk-UA" sz="2000" dirty="0" smtClean="0">
              <a:solidFill>
                <a:srgbClr val="002060"/>
              </a:solidFill>
            </a:rPr>
            <a:t> Забезпечення внутрішньої системи якості освіти у закладах позашкільної освіти</a:t>
          </a:r>
        </a:p>
      </dgm:t>
    </dgm:pt>
    <dgm:pt modelId="{B4A1F3C2-E79B-4462-A1C9-1B53C4401FB3}" type="parTrans" cxnId="{99E85FC8-7964-4036-A9E2-786B763D920E}">
      <dgm:prSet/>
      <dgm:spPr/>
      <dgm:t>
        <a:bodyPr/>
        <a:lstStyle/>
        <a:p>
          <a:endParaRPr lang="uk-UA"/>
        </a:p>
      </dgm:t>
    </dgm:pt>
    <dgm:pt modelId="{5BF8CDA8-A02E-4793-A132-BEA545828A03}" type="sibTrans" cxnId="{99E85FC8-7964-4036-A9E2-786B763D920E}">
      <dgm:prSet/>
      <dgm:spPr/>
      <dgm:t>
        <a:bodyPr/>
        <a:lstStyle/>
        <a:p>
          <a:endParaRPr lang="uk-UA"/>
        </a:p>
      </dgm:t>
    </dgm:pt>
    <dgm:pt modelId="{C376F43F-7C78-4DF8-923A-F0C99456F094}">
      <dgm:prSet custT="1"/>
      <dgm:spPr/>
      <dgm:t>
        <a:bodyPr/>
        <a:lstStyle/>
        <a:p>
          <a:r>
            <a:rPr lang="uk-UA" sz="2000" dirty="0" smtClean="0">
              <a:solidFill>
                <a:srgbClr val="002060"/>
              </a:solidFill>
            </a:rPr>
            <a:t>Кадрова політика закладів позашкільної освіти</a:t>
          </a:r>
        </a:p>
      </dgm:t>
    </dgm:pt>
    <dgm:pt modelId="{A5B9161D-1E99-4005-AA74-6C68FC5CEAC6}" type="parTrans" cxnId="{1FEDA3B4-8470-4DCE-9AF3-46F49E3AE95A}">
      <dgm:prSet/>
      <dgm:spPr/>
      <dgm:t>
        <a:bodyPr/>
        <a:lstStyle/>
        <a:p>
          <a:endParaRPr lang="uk-UA"/>
        </a:p>
      </dgm:t>
    </dgm:pt>
    <dgm:pt modelId="{B460AC6B-BAB0-476A-BFED-F3280BD012E5}" type="sibTrans" cxnId="{1FEDA3B4-8470-4DCE-9AF3-46F49E3AE95A}">
      <dgm:prSet/>
      <dgm:spPr/>
      <dgm:t>
        <a:bodyPr/>
        <a:lstStyle/>
        <a:p>
          <a:endParaRPr lang="uk-UA"/>
        </a:p>
      </dgm:t>
    </dgm:pt>
    <dgm:pt modelId="{F63C8B54-60CD-41CA-ADC5-34922F0AC052}" type="pres">
      <dgm:prSet presAssocID="{A081C943-9D7B-46BF-A535-50FCFB13053A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F914A9FC-1EF7-40BB-A1E2-5835F8D8F0C1}" type="pres">
      <dgm:prSet presAssocID="{74C60896-4624-4027-BA31-DCB22489F853}" presName="posSpace" presStyleCnt="0"/>
      <dgm:spPr/>
    </dgm:pt>
    <dgm:pt modelId="{5AAAAFD8-F8A9-453A-89BB-45F76D465D22}" type="pres">
      <dgm:prSet presAssocID="{74C60896-4624-4027-BA31-DCB22489F853}" presName="vertFlow" presStyleCnt="0"/>
      <dgm:spPr/>
    </dgm:pt>
    <dgm:pt modelId="{A553CDD1-41ED-46EB-A189-F9AFDEE4DF05}" type="pres">
      <dgm:prSet presAssocID="{74C60896-4624-4027-BA31-DCB22489F853}" presName="topSpace" presStyleCnt="0"/>
      <dgm:spPr/>
    </dgm:pt>
    <dgm:pt modelId="{DF88EFEC-D1D3-46ED-BDB8-92B42A805414}" type="pres">
      <dgm:prSet presAssocID="{74C60896-4624-4027-BA31-DCB22489F853}" presName="firstComp" presStyleCnt="0"/>
      <dgm:spPr/>
    </dgm:pt>
    <dgm:pt modelId="{B1C06FDE-04C0-424B-BE2A-87F9934BE0BA}" type="pres">
      <dgm:prSet presAssocID="{74C60896-4624-4027-BA31-DCB22489F853}" presName="firstChild" presStyleLbl="bgAccFollowNode1" presStyleIdx="0" presStyleCnt="3" custScaleX="143917" custScaleY="282019"/>
      <dgm:spPr/>
      <dgm:t>
        <a:bodyPr/>
        <a:lstStyle/>
        <a:p>
          <a:endParaRPr lang="uk-UA"/>
        </a:p>
      </dgm:t>
    </dgm:pt>
    <dgm:pt modelId="{1C27D472-7B53-40B0-9600-3D5DA9774E8A}" type="pres">
      <dgm:prSet presAssocID="{74C60896-4624-4027-BA31-DCB22489F853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C7CD654-4F75-47E9-9AE8-47DC12548DEC}" type="pres">
      <dgm:prSet presAssocID="{74C60896-4624-4027-BA31-DCB22489F853}" presName="negSpace" presStyleCnt="0"/>
      <dgm:spPr/>
    </dgm:pt>
    <dgm:pt modelId="{541BD52D-C597-4F1E-8B63-5500C7C741FD}" type="pres">
      <dgm:prSet presAssocID="{74C60896-4624-4027-BA31-DCB22489F853}" presName="circle" presStyleLbl="node1" presStyleIdx="0" presStyleCnt="3" custLinFactNeighborX="-69653"/>
      <dgm:spPr/>
      <dgm:t>
        <a:bodyPr/>
        <a:lstStyle/>
        <a:p>
          <a:endParaRPr lang="uk-UA"/>
        </a:p>
      </dgm:t>
    </dgm:pt>
    <dgm:pt modelId="{043A94CB-FF17-4F80-B96B-586286251378}" type="pres">
      <dgm:prSet presAssocID="{5C438330-E8F0-41CE-831F-BB6E24DF639B}" presName="transSpace" presStyleCnt="0"/>
      <dgm:spPr/>
    </dgm:pt>
    <dgm:pt modelId="{A4F810DB-9725-471A-B8DF-16835183076D}" type="pres">
      <dgm:prSet presAssocID="{F4E6A153-3E46-40DA-BE12-44AD6E7B5AF5}" presName="posSpace" presStyleCnt="0"/>
      <dgm:spPr/>
    </dgm:pt>
    <dgm:pt modelId="{4A851D01-DC18-4DD2-9C12-0F225F35C30D}" type="pres">
      <dgm:prSet presAssocID="{F4E6A153-3E46-40DA-BE12-44AD6E7B5AF5}" presName="vertFlow" presStyleCnt="0"/>
      <dgm:spPr/>
    </dgm:pt>
    <dgm:pt modelId="{A3E29970-B9AB-420F-86B9-5B4BD50DFFB8}" type="pres">
      <dgm:prSet presAssocID="{F4E6A153-3E46-40DA-BE12-44AD6E7B5AF5}" presName="topSpace" presStyleCnt="0"/>
      <dgm:spPr/>
    </dgm:pt>
    <dgm:pt modelId="{2FA784E4-E4CE-40B0-9608-70BBED02A5FE}" type="pres">
      <dgm:prSet presAssocID="{F4E6A153-3E46-40DA-BE12-44AD6E7B5AF5}" presName="firstComp" presStyleCnt="0"/>
      <dgm:spPr/>
    </dgm:pt>
    <dgm:pt modelId="{43EBD9E7-8CE0-490A-9B95-740A5B17E106}" type="pres">
      <dgm:prSet presAssocID="{F4E6A153-3E46-40DA-BE12-44AD6E7B5AF5}" presName="firstChild" presStyleLbl="bgAccFollowNode1" presStyleIdx="1" presStyleCnt="3" custScaleX="143917" custScaleY="282019"/>
      <dgm:spPr/>
      <dgm:t>
        <a:bodyPr/>
        <a:lstStyle/>
        <a:p>
          <a:endParaRPr lang="uk-UA"/>
        </a:p>
      </dgm:t>
    </dgm:pt>
    <dgm:pt modelId="{6A85D289-5FDE-4FF9-89EA-026B04BC0BE1}" type="pres">
      <dgm:prSet presAssocID="{F4E6A153-3E46-40DA-BE12-44AD6E7B5AF5}" presName="first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D79C9E9-4715-4023-B3C4-F75C2F0A5F15}" type="pres">
      <dgm:prSet presAssocID="{F4E6A153-3E46-40DA-BE12-44AD6E7B5AF5}" presName="negSpace" presStyleCnt="0"/>
      <dgm:spPr/>
    </dgm:pt>
    <dgm:pt modelId="{F5061C18-86DB-40E8-A47C-67C2DC7C3850}" type="pres">
      <dgm:prSet presAssocID="{F4E6A153-3E46-40DA-BE12-44AD6E7B5AF5}" presName="circle" presStyleLbl="node1" presStyleIdx="1" presStyleCnt="3" custLinFactNeighborX="-95453"/>
      <dgm:spPr/>
      <dgm:t>
        <a:bodyPr/>
        <a:lstStyle/>
        <a:p>
          <a:endParaRPr lang="uk-UA"/>
        </a:p>
      </dgm:t>
    </dgm:pt>
    <dgm:pt modelId="{24F298D6-E1B7-4D14-897B-7A32F5900A05}" type="pres">
      <dgm:prSet presAssocID="{3FB5F743-01A5-48C5-876C-E94FD1D4B2F0}" presName="transSpace" presStyleCnt="0"/>
      <dgm:spPr/>
    </dgm:pt>
    <dgm:pt modelId="{03788556-70D0-475C-A5CE-64E463587170}" type="pres">
      <dgm:prSet presAssocID="{FFABD800-CB54-48FB-A145-2E8B81D17118}" presName="posSpace" presStyleCnt="0"/>
      <dgm:spPr/>
    </dgm:pt>
    <dgm:pt modelId="{CC04D5B4-6EDC-4226-B404-D638C60C1D99}" type="pres">
      <dgm:prSet presAssocID="{FFABD800-CB54-48FB-A145-2E8B81D17118}" presName="vertFlow" presStyleCnt="0"/>
      <dgm:spPr/>
    </dgm:pt>
    <dgm:pt modelId="{57C49C50-8D8E-4E38-9635-50D0DD9801FC}" type="pres">
      <dgm:prSet presAssocID="{FFABD800-CB54-48FB-A145-2E8B81D17118}" presName="topSpace" presStyleCnt="0"/>
      <dgm:spPr/>
    </dgm:pt>
    <dgm:pt modelId="{4E5A2E35-DF1A-41F6-A1F6-6E5E55130113}" type="pres">
      <dgm:prSet presAssocID="{FFABD800-CB54-48FB-A145-2E8B81D17118}" presName="firstComp" presStyleCnt="0"/>
      <dgm:spPr/>
    </dgm:pt>
    <dgm:pt modelId="{20654020-72FF-41C7-AE22-6FBCF3AE5C87}" type="pres">
      <dgm:prSet presAssocID="{FFABD800-CB54-48FB-A145-2E8B81D17118}" presName="firstChild" presStyleLbl="bgAccFollowNode1" presStyleIdx="2" presStyleCnt="3" custScaleX="143917" custScaleY="282019"/>
      <dgm:spPr/>
      <dgm:t>
        <a:bodyPr/>
        <a:lstStyle/>
        <a:p>
          <a:endParaRPr lang="uk-UA"/>
        </a:p>
      </dgm:t>
    </dgm:pt>
    <dgm:pt modelId="{E63F50A1-3C67-4410-8287-7C795006E434}" type="pres">
      <dgm:prSet presAssocID="{FFABD800-CB54-48FB-A145-2E8B81D17118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AD762F2-88CD-4CF4-B8E0-8E7C3F41C2E5}" type="pres">
      <dgm:prSet presAssocID="{FFABD800-CB54-48FB-A145-2E8B81D17118}" presName="negSpace" presStyleCnt="0"/>
      <dgm:spPr/>
    </dgm:pt>
    <dgm:pt modelId="{F3931C05-C235-45C9-92E9-531F8A65C4AD}" type="pres">
      <dgm:prSet presAssocID="{FFABD800-CB54-48FB-A145-2E8B81D17118}" presName="circle" presStyleLbl="node1" presStyleIdx="2" presStyleCnt="3" custLinFactNeighborX="-62259"/>
      <dgm:spPr/>
      <dgm:t>
        <a:bodyPr/>
        <a:lstStyle/>
        <a:p>
          <a:endParaRPr lang="uk-UA"/>
        </a:p>
      </dgm:t>
    </dgm:pt>
  </dgm:ptLst>
  <dgm:cxnLst>
    <dgm:cxn modelId="{4D1B9A40-927D-43C2-93E4-1A1214BC6576}" type="presOf" srcId="{74C60896-4624-4027-BA31-DCB22489F853}" destId="{541BD52D-C597-4F1E-8B63-5500C7C741FD}" srcOrd="0" destOrd="0" presId="urn:microsoft.com/office/officeart/2005/8/layout/hList9"/>
    <dgm:cxn modelId="{366FE13B-456C-48BC-97CA-64DD75EE9B47}" srcId="{A081C943-9D7B-46BF-A535-50FCFB13053A}" destId="{74C60896-4624-4027-BA31-DCB22489F853}" srcOrd="0" destOrd="0" parTransId="{457526FE-6247-4A25-9A6C-C5D839095A76}" sibTransId="{5C438330-E8F0-41CE-831F-BB6E24DF639B}"/>
    <dgm:cxn modelId="{B3BF99D5-1D86-4EFE-A4FD-91B2C267EB9E}" type="presOf" srcId="{C376F43F-7C78-4DF8-923A-F0C99456F094}" destId="{E63F50A1-3C67-4410-8287-7C795006E434}" srcOrd="1" destOrd="0" presId="urn:microsoft.com/office/officeart/2005/8/layout/hList9"/>
    <dgm:cxn modelId="{30D2290E-CC63-4ED8-A506-8FCE0693B396}" type="presOf" srcId="{3C89E4B5-737A-409F-B4E1-8261E66ED3EB}" destId="{B1C06FDE-04C0-424B-BE2A-87F9934BE0BA}" srcOrd="0" destOrd="0" presId="urn:microsoft.com/office/officeart/2005/8/layout/hList9"/>
    <dgm:cxn modelId="{1FEDA3B4-8470-4DCE-9AF3-46F49E3AE95A}" srcId="{FFABD800-CB54-48FB-A145-2E8B81D17118}" destId="{C376F43F-7C78-4DF8-923A-F0C99456F094}" srcOrd="0" destOrd="0" parTransId="{A5B9161D-1E99-4005-AA74-6C68FC5CEAC6}" sibTransId="{B460AC6B-BAB0-476A-BFED-F3280BD012E5}"/>
    <dgm:cxn modelId="{7B1155D4-2B63-4D7E-B336-CDD264B92876}" type="presOf" srcId="{F4E6A153-3E46-40DA-BE12-44AD6E7B5AF5}" destId="{F5061C18-86DB-40E8-A47C-67C2DC7C3850}" srcOrd="0" destOrd="0" presId="urn:microsoft.com/office/officeart/2005/8/layout/hList9"/>
    <dgm:cxn modelId="{8333B947-32DF-4B5B-B9F0-57B6703FAED6}" type="presOf" srcId="{FFABD800-CB54-48FB-A145-2E8B81D17118}" destId="{F3931C05-C235-45C9-92E9-531F8A65C4AD}" srcOrd="0" destOrd="0" presId="urn:microsoft.com/office/officeart/2005/8/layout/hList9"/>
    <dgm:cxn modelId="{E1087F7F-A768-45B7-AE99-35E933A8ED90}" type="presOf" srcId="{A081C943-9D7B-46BF-A535-50FCFB13053A}" destId="{F63C8B54-60CD-41CA-ADC5-34922F0AC052}" srcOrd="0" destOrd="0" presId="urn:microsoft.com/office/officeart/2005/8/layout/hList9"/>
    <dgm:cxn modelId="{7B76D35E-FBD4-4046-A97B-85D4F5F214DE}" type="presOf" srcId="{E0A1765B-7EEE-40BB-83FC-8EF5BAAF3F5E}" destId="{43EBD9E7-8CE0-490A-9B95-740A5B17E106}" srcOrd="0" destOrd="0" presId="urn:microsoft.com/office/officeart/2005/8/layout/hList9"/>
    <dgm:cxn modelId="{99E85FC8-7964-4036-A9E2-786B763D920E}" srcId="{F4E6A153-3E46-40DA-BE12-44AD6E7B5AF5}" destId="{E0A1765B-7EEE-40BB-83FC-8EF5BAAF3F5E}" srcOrd="0" destOrd="0" parTransId="{B4A1F3C2-E79B-4462-A1C9-1B53C4401FB3}" sibTransId="{5BF8CDA8-A02E-4793-A132-BEA545828A03}"/>
    <dgm:cxn modelId="{41041443-048C-449E-93F6-E25E8E2F2D54}" srcId="{A081C943-9D7B-46BF-A535-50FCFB13053A}" destId="{FFABD800-CB54-48FB-A145-2E8B81D17118}" srcOrd="2" destOrd="0" parTransId="{2C87EA28-BEA9-4518-8246-C48056EF67A4}" sibTransId="{F95AD65D-80D7-4652-A37E-74D1DE25CB00}"/>
    <dgm:cxn modelId="{5F9C1314-8F1D-4EF1-98DD-2B20A3ABC99C}" type="presOf" srcId="{3C89E4B5-737A-409F-B4E1-8261E66ED3EB}" destId="{1C27D472-7B53-40B0-9600-3D5DA9774E8A}" srcOrd="1" destOrd="0" presId="urn:microsoft.com/office/officeart/2005/8/layout/hList9"/>
    <dgm:cxn modelId="{ED283215-FF34-4308-BB40-9C4B6826DEBC}" type="presOf" srcId="{C376F43F-7C78-4DF8-923A-F0C99456F094}" destId="{20654020-72FF-41C7-AE22-6FBCF3AE5C87}" srcOrd="0" destOrd="0" presId="urn:microsoft.com/office/officeart/2005/8/layout/hList9"/>
    <dgm:cxn modelId="{9694F16A-B29D-45CA-B7BF-72DEA7B21F83}" type="presOf" srcId="{E0A1765B-7EEE-40BB-83FC-8EF5BAAF3F5E}" destId="{6A85D289-5FDE-4FF9-89EA-026B04BC0BE1}" srcOrd="1" destOrd="0" presId="urn:microsoft.com/office/officeart/2005/8/layout/hList9"/>
    <dgm:cxn modelId="{F5F97B7C-316B-427B-8863-BA4F55FD2BAE}" srcId="{A081C943-9D7B-46BF-A535-50FCFB13053A}" destId="{F4E6A153-3E46-40DA-BE12-44AD6E7B5AF5}" srcOrd="1" destOrd="0" parTransId="{067BCCDF-B186-4A00-942D-42C6CE57009B}" sibTransId="{3FB5F743-01A5-48C5-876C-E94FD1D4B2F0}"/>
    <dgm:cxn modelId="{F8DAD7CF-D4AA-48D0-AF62-8CD63B344230}" srcId="{74C60896-4624-4027-BA31-DCB22489F853}" destId="{3C89E4B5-737A-409F-B4E1-8261E66ED3EB}" srcOrd="0" destOrd="0" parTransId="{17529970-3A4E-4402-8D43-A20599A7AF95}" sibTransId="{EBF7F5E8-0B15-4EE2-9AAB-8C08BF21BE92}"/>
    <dgm:cxn modelId="{0FED3C53-67D8-49BA-A119-E72502D421EF}" type="presParOf" srcId="{F63C8B54-60CD-41CA-ADC5-34922F0AC052}" destId="{F914A9FC-1EF7-40BB-A1E2-5835F8D8F0C1}" srcOrd="0" destOrd="0" presId="urn:microsoft.com/office/officeart/2005/8/layout/hList9"/>
    <dgm:cxn modelId="{BE0709F7-D3D9-474C-B379-C16A7357F53A}" type="presParOf" srcId="{F63C8B54-60CD-41CA-ADC5-34922F0AC052}" destId="{5AAAAFD8-F8A9-453A-89BB-45F76D465D22}" srcOrd="1" destOrd="0" presId="urn:microsoft.com/office/officeart/2005/8/layout/hList9"/>
    <dgm:cxn modelId="{40D4FA4A-E16D-4DE1-B728-663313B2883A}" type="presParOf" srcId="{5AAAAFD8-F8A9-453A-89BB-45F76D465D22}" destId="{A553CDD1-41ED-46EB-A189-F9AFDEE4DF05}" srcOrd="0" destOrd="0" presId="urn:microsoft.com/office/officeart/2005/8/layout/hList9"/>
    <dgm:cxn modelId="{C1F215CF-ABE3-49B2-AA93-E2CAA7A7CE61}" type="presParOf" srcId="{5AAAAFD8-F8A9-453A-89BB-45F76D465D22}" destId="{DF88EFEC-D1D3-46ED-BDB8-92B42A805414}" srcOrd="1" destOrd="0" presId="urn:microsoft.com/office/officeart/2005/8/layout/hList9"/>
    <dgm:cxn modelId="{D42DEE6D-A7FB-4442-9984-D4BE97F2DACA}" type="presParOf" srcId="{DF88EFEC-D1D3-46ED-BDB8-92B42A805414}" destId="{B1C06FDE-04C0-424B-BE2A-87F9934BE0BA}" srcOrd="0" destOrd="0" presId="urn:microsoft.com/office/officeart/2005/8/layout/hList9"/>
    <dgm:cxn modelId="{B5EB500B-A6E6-4849-B6E6-751803A0139A}" type="presParOf" srcId="{DF88EFEC-D1D3-46ED-BDB8-92B42A805414}" destId="{1C27D472-7B53-40B0-9600-3D5DA9774E8A}" srcOrd="1" destOrd="0" presId="urn:microsoft.com/office/officeart/2005/8/layout/hList9"/>
    <dgm:cxn modelId="{4CBBB6BE-10C0-479E-B197-95576597AA35}" type="presParOf" srcId="{F63C8B54-60CD-41CA-ADC5-34922F0AC052}" destId="{DC7CD654-4F75-47E9-9AE8-47DC12548DEC}" srcOrd="2" destOrd="0" presId="urn:microsoft.com/office/officeart/2005/8/layout/hList9"/>
    <dgm:cxn modelId="{6842A3C8-26C2-47B6-B9FC-9D23FD48F590}" type="presParOf" srcId="{F63C8B54-60CD-41CA-ADC5-34922F0AC052}" destId="{541BD52D-C597-4F1E-8B63-5500C7C741FD}" srcOrd="3" destOrd="0" presId="urn:microsoft.com/office/officeart/2005/8/layout/hList9"/>
    <dgm:cxn modelId="{D5E63FA5-5210-4285-842E-19FFF50AA2C6}" type="presParOf" srcId="{F63C8B54-60CD-41CA-ADC5-34922F0AC052}" destId="{043A94CB-FF17-4F80-B96B-586286251378}" srcOrd="4" destOrd="0" presId="urn:microsoft.com/office/officeart/2005/8/layout/hList9"/>
    <dgm:cxn modelId="{1961D5AF-CF05-4737-A56C-71363F6E10C9}" type="presParOf" srcId="{F63C8B54-60CD-41CA-ADC5-34922F0AC052}" destId="{A4F810DB-9725-471A-B8DF-16835183076D}" srcOrd="5" destOrd="0" presId="urn:microsoft.com/office/officeart/2005/8/layout/hList9"/>
    <dgm:cxn modelId="{5EC7A705-4339-44AE-A7D2-36B88A7FDC96}" type="presParOf" srcId="{F63C8B54-60CD-41CA-ADC5-34922F0AC052}" destId="{4A851D01-DC18-4DD2-9C12-0F225F35C30D}" srcOrd="6" destOrd="0" presId="urn:microsoft.com/office/officeart/2005/8/layout/hList9"/>
    <dgm:cxn modelId="{A764FECB-6C16-4E45-89DA-FB48762A4ED1}" type="presParOf" srcId="{4A851D01-DC18-4DD2-9C12-0F225F35C30D}" destId="{A3E29970-B9AB-420F-86B9-5B4BD50DFFB8}" srcOrd="0" destOrd="0" presId="urn:microsoft.com/office/officeart/2005/8/layout/hList9"/>
    <dgm:cxn modelId="{C831B829-60FF-4BA8-9B0F-0C241CAAFCB3}" type="presParOf" srcId="{4A851D01-DC18-4DD2-9C12-0F225F35C30D}" destId="{2FA784E4-E4CE-40B0-9608-70BBED02A5FE}" srcOrd="1" destOrd="0" presId="urn:microsoft.com/office/officeart/2005/8/layout/hList9"/>
    <dgm:cxn modelId="{8E7D78C8-1740-4E55-B243-027FF90B853D}" type="presParOf" srcId="{2FA784E4-E4CE-40B0-9608-70BBED02A5FE}" destId="{43EBD9E7-8CE0-490A-9B95-740A5B17E106}" srcOrd="0" destOrd="0" presId="urn:microsoft.com/office/officeart/2005/8/layout/hList9"/>
    <dgm:cxn modelId="{ED0B43EA-3C33-46EF-985B-3AAF3F5AC316}" type="presParOf" srcId="{2FA784E4-E4CE-40B0-9608-70BBED02A5FE}" destId="{6A85D289-5FDE-4FF9-89EA-026B04BC0BE1}" srcOrd="1" destOrd="0" presId="urn:microsoft.com/office/officeart/2005/8/layout/hList9"/>
    <dgm:cxn modelId="{A4EBB150-E1BF-41C2-B3FB-12F0E6A39A53}" type="presParOf" srcId="{F63C8B54-60CD-41CA-ADC5-34922F0AC052}" destId="{4D79C9E9-4715-4023-B3C4-F75C2F0A5F15}" srcOrd="7" destOrd="0" presId="urn:microsoft.com/office/officeart/2005/8/layout/hList9"/>
    <dgm:cxn modelId="{68041013-CEA8-461F-8641-BCCBC9D509F4}" type="presParOf" srcId="{F63C8B54-60CD-41CA-ADC5-34922F0AC052}" destId="{F5061C18-86DB-40E8-A47C-67C2DC7C3850}" srcOrd="8" destOrd="0" presId="urn:microsoft.com/office/officeart/2005/8/layout/hList9"/>
    <dgm:cxn modelId="{2E20C89C-722B-4CB0-A4E6-A831018DAC1E}" type="presParOf" srcId="{F63C8B54-60CD-41CA-ADC5-34922F0AC052}" destId="{24F298D6-E1B7-4D14-897B-7A32F5900A05}" srcOrd="9" destOrd="0" presId="urn:microsoft.com/office/officeart/2005/8/layout/hList9"/>
    <dgm:cxn modelId="{CA9BDD04-DB07-4EAD-84C7-65EF54D28F31}" type="presParOf" srcId="{F63C8B54-60CD-41CA-ADC5-34922F0AC052}" destId="{03788556-70D0-475C-A5CE-64E463587170}" srcOrd="10" destOrd="0" presId="urn:microsoft.com/office/officeart/2005/8/layout/hList9"/>
    <dgm:cxn modelId="{B2F630C2-19C9-44A9-A282-3DF817421E4B}" type="presParOf" srcId="{F63C8B54-60CD-41CA-ADC5-34922F0AC052}" destId="{CC04D5B4-6EDC-4226-B404-D638C60C1D99}" srcOrd="11" destOrd="0" presId="urn:microsoft.com/office/officeart/2005/8/layout/hList9"/>
    <dgm:cxn modelId="{FBFBB9C7-9266-4AFE-B22F-005388EF7846}" type="presParOf" srcId="{CC04D5B4-6EDC-4226-B404-D638C60C1D99}" destId="{57C49C50-8D8E-4E38-9635-50D0DD9801FC}" srcOrd="0" destOrd="0" presId="urn:microsoft.com/office/officeart/2005/8/layout/hList9"/>
    <dgm:cxn modelId="{F1BA7C31-4354-496C-806A-A7E532F1DE46}" type="presParOf" srcId="{CC04D5B4-6EDC-4226-B404-D638C60C1D99}" destId="{4E5A2E35-DF1A-41F6-A1F6-6E5E55130113}" srcOrd="1" destOrd="0" presId="urn:microsoft.com/office/officeart/2005/8/layout/hList9"/>
    <dgm:cxn modelId="{94355C7A-4303-420A-9269-AA67AD87AB91}" type="presParOf" srcId="{4E5A2E35-DF1A-41F6-A1F6-6E5E55130113}" destId="{20654020-72FF-41C7-AE22-6FBCF3AE5C87}" srcOrd="0" destOrd="0" presId="urn:microsoft.com/office/officeart/2005/8/layout/hList9"/>
    <dgm:cxn modelId="{76E2628A-5802-4E1D-AF3C-6EF9EBC29460}" type="presParOf" srcId="{4E5A2E35-DF1A-41F6-A1F6-6E5E55130113}" destId="{E63F50A1-3C67-4410-8287-7C795006E434}" srcOrd="1" destOrd="0" presId="urn:microsoft.com/office/officeart/2005/8/layout/hList9"/>
    <dgm:cxn modelId="{E3A99D1A-A722-4316-9E4B-0BB7ACF5C381}" type="presParOf" srcId="{F63C8B54-60CD-41CA-ADC5-34922F0AC052}" destId="{5AD762F2-88CD-4CF4-B8E0-8E7C3F41C2E5}" srcOrd="12" destOrd="0" presId="urn:microsoft.com/office/officeart/2005/8/layout/hList9"/>
    <dgm:cxn modelId="{9E69E3FB-DE0F-4030-84D8-7D95E11A8591}" type="presParOf" srcId="{F63C8B54-60CD-41CA-ADC5-34922F0AC052}" destId="{F3931C05-C235-45C9-92E9-531F8A65C4AD}" srcOrd="13" destOrd="0" presId="urn:microsoft.com/office/officeart/2005/8/layout/hList9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D412CF-ACB5-4782-AFA6-3011C2838C8D}" type="doc">
      <dgm:prSet loTypeId="urn:microsoft.com/office/officeart/2005/8/layout/hProcess7#4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41E82A-8D55-4208-9B24-C6BCAF424C7F}">
      <dgm:prSet phldrT="[Текст]" custT="1"/>
      <dgm:spPr/>
      <dgm:t>
        <a:bodyPr/>
        <a:lstStyle/>
        <a:p>
          <a:pPr algn="ctr"/>
          <a:r>
            <a:rPr lang="uk-UA" sz="2000" b="0" cap="none" baseline="0" dirty="0" err="1" smtClean="0">
              <a:effectLst/>
              <a:latin typeface="Cambria" panose="02040503050406030204" pitchFamily="18" charset="0"/>
              <a:ea typeface="Cambria" panose="02040503050406030204" pitchFamily="18" charset="0"/>
            </a:rPr>
            <a:t>Професійно</a:t>
          </a:r>
          <a:r>
            <a:rPr lang="uk-UA" sz="2000" b="0" cap="none" baseline="0" dirty="0" smtClean="0">
              <a:effectLst/>
              <a:latin typeface="Cambria" panose="02040503050406030204" pitchFamily="18" charset="0"/>
              <a:ea typeface="Cambria" panose="02040503050406030204" pitchFamily="18" charset="0"/>
            </a:rPr>
            <a:t>-педагогічна підготовка педагогів позашкільної освіти в Україні</a:t>
          </a:r>
          <a:endParaRPr lang="ru-RU" sz="2000" b="0" cap="none" baseline="0" dirty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5B3D5CB-E666-4A52-AA3B-FEB9C949092C}" type="parTrans" cxnId="{3D372A6F-ADBD-4CF2-A8CA-A70894819D07}">
      <dgm:prSet/>
      <dgm:spPr/>
      <dgm:t>
        <a:bodyPr/>
        <a:lstStyle/>
        <a:p>
          <a:pPr algn="ctr"/>
          <a:endParaRPr lang="ru-RU" sz="2000" b="0" cap="none" baseline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85FA905-6C7B-4D9E-B6FF-FCE6075A0CD4}" type="sibTrans" cxnId="{3D372A6F-ADBD-4CF2-A8CA-A70894819D07}">
      <dgm:prSet/>
      <dgm:spPr/>
      <dgm:t>
        <a:bodyPr/>
        <a:lstStyle/>
        <a:p>
          <a:pPr algn="ctr"/>
          <a:endParaRPr lang="ru-RU" sz="2000" b="0" cap="none" baseline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3C59CA0-DCAE-4963-A35A-239241EA11F6}">
      <dgm:prSet phldrT="[Текст]" custT="1"/>
      <dgm:spPr/>
      <dgm:t>
        <a:bodyPr/>
        <a:lstStyle/>
        <a:p>
          <a:pPr algn="ctr"/>
          <a:r>
            <a:rPr lang="uk-UA" sz="2000" b="0" cap="none" baseline="0" dirty="0" err="1" smtClean="0">
              <a:effectLst/>
              <a:latin typeface="Cambria" panose="02040503050406030204" pitchFamily="18" charset="0"/>
              <a:ea typeface="Cambria" panose="02040503050406030204" pitchFamily="18" charset="0"/>
            </a:rPr>
            <a:t>Післядипломно</a:t>
          </a:r>
          <a:r>
            <a:rPr lang="uk-UA" sz="2000" b="0" cap="none" baseline="0" dirty="0" smtClean="0">
              <a:effectLst/>
              <a:latin typeface="Cambria" panose="02040503050406030204" pitchFamily="18" charset="0"/>
              <a:ea typeface="Cambria" panose="02040503050406030204" pitchFamily="18" charset="0"/>
            </a:rPr>
            <a:t>-педагогічна підготовка педагогів позашкільної освіти в Україні</a:t>
          </a:r>
          <a:endParaRPr lang="ru-RU" sz="2000" b="0" cap="none" baseline="0" dirty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F8611F8-1432-4157-A3E0-BAE6AC4D282B}" type="parTrans" cxnId="{C9FA9916-8215-4FD1-9D0E-23FC8A4E2A65}">
      <dgm:prSet/>
      <dgm:spPr/>
      <dgm:t>
        <a:bodyPr/>
        <a:lstStyle/>
        <a:p>
          <a:pPr algn="ctr"/>
          <a:endParaRPr lang="ru-RU" sz="2000" b="0" cap="none" baseline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A920D66-E078-48D6-A272-BFD966E8853A}" type="sibTrans" cxnId="{C9FA9916-8215-4FD1-9D0E-23FC8A4E2A65}">
      <dgm:prSet/>
      <dgm:spPr/>
      <dgm:t>
        <a:bodyPr/>
        <a:lstStyle/>
        <a:p>
          <a:pPr algn="ctr"/>
          <a:endParaRPr lang="ru-RU" sz="2000" b="0" cap="none" baseline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9581D2F-77F2-4106-BC69-A0EE6084069F}">
      <dgm:prSet phldrT="[Текст]" custT="1"/>
      <dgm:spPr/>
      <dgm:t>
        <a:bodyPr/>
        <a:lstStyle/>
        <a:p>
          <a:pPr algn="ctr"/>
          <a:r>
            <a:rPr lang="uk-UA" sz="2000" b="0" cap="none" baseline="0" dirty="0" err="1" smtClean="0">
              <a:effectLst/>
              <a:latin typeface="Cambria" panose="02040503050406030204" pitchFamily="18" charset="0"/>
              <a:ea typeface="Cambria" panose="02040503050406030204" pitchFamily="18" charset="0"/>
            </a:rPr>
            <a:t>Допрофесійно</a:t>
          </a:r>
          <a:r>
            <a:rPr lang="uk-UA" sz="2000" b="0" cap="none" baseline="0" dirty="0" smtClean="0">
              <a:effectLst/>
              <a:latin typeface="Cambria" panose="02040503050406030204" pitchFamily="18" charset="0"/>
              <a:ea typeface="Cambria" panose="02040503050406030204" pitchFamily="18" charset="0"/>
            </a:rPr>
            <a:t>-педагогічна підготовка педагогів позашкільної освіти </a:t>
          </a:r>
          <a:endParaRPr lang="ru-RU" sz="2000" b="0" cap="none" baseline="0" dirty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1BD6528-0C6D-4AA5-8392-2D3BE7B1C7FE}" type="sibTrans" cxnId="{E4B4A2E7-7129-4DC8-A133-0D3574346D25}">
      <dgm:prSet/>
      <dgm:spPr/>
      <dgm:t>
        <a:bodyPr/>
        <a:lstStyle/>
        <a:p>
          <a:pPr algn="ctr"/>
          <a:endParaRPr lang="ru-RU" sz="2000" b="0" cap="none" baseline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18944D9-9758-4FDF-ACF1-0702B24DA0F2}" type="parTrans" cxnId="{E4B4A2E7-7129-4DC8-A133-0D3574346D25}">
      <dgm:prSet/>
      <dgm:spPr/>
      <dgm:t>
        <a:bodyPr/>
        <a:lstStyle/>
        <a:p>
          <a:pPr algn="ctr"/>
          <a:endParaRPr lang="ru-RU" sz="2000" b="0" cap="none" baseline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E05B56C-1A4F-4DBC-BC27-93774C83B3E7}">
      <dgm:prSet phldrT="[Текст]" custT="1"/>
      <dgm:spPr/>
      <dgm:t>
        <a:bodyPr/>
        <a:lstStyle/>
        <a:p>
          <a:pPr algn="ctr"/>
          <a:endParaRPr lang="ru-RU" sz="2000" b="0" cap="none" baseline="0" dirty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D40119C-62C4-4046-B3ED-39B34D92ADF3}" type="parTrans" cxnId="{58C38A36-CEE4-4651-A4AF-0CCB4BAFBE2B}">
      <dgm:prSet/>
      <dgm:spPr/>
      <dgm:t>
        <a:bodyPr/>
        <a:lstStyle/>
        <a:p>
          <a:endParaRPr lang="ru-RU"/>
        </a:p>
      </dgm:t>
    </dgm:pt>
    <dgm:pt modelId="{A1121D33-BDF8-45E4-B127-B5A252B6CAAC}" type="sibTrans" cxnId="{58C38A36-CEE4-4651-A4AF-0CCB4BAFBE2B}">
      <dgm:prSet/>
      <dgm:spPr/>
      <dgm:t>
        <a:bodyPr/>
        <a:lstStyle/>
        <a:p>
          <a:endParaRPr lang="ru-RU"/>
        </a:p>
      </dgm:t>
    </dgm:pt>
    <dgm:pt modelId="{6EE291D6-A040-457B-BCCF-F54051BE542C}">
      <dgm:prSet phldrT="[Текст]" custT="1"/>
      <dgm:spPr/>
      <dgm:t>
        <a:bodyPr/>
        <a:lstStyle/>
        <a:p>
          <a:pPr algn="ctr"/>
          <a:endParaRPr lang="ru-RU" sz="2000" b="0" cap="none" baseline="0" dirty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D748E2E-F98D-43A8-98DA-B53C22D2C041}" type="parTrans" cxnId="{76333E48-1287-4B1B-95B1-FA15CA3CAEFB}">
      <dgm:prSet/>
      <dgm:spPr/>
      <dgm:t>
        <a:bodyPr/>
        <a:lstStyle/>
        <a:p>
          <a:endParaRPr lang="ru-RU"/>
        </a:p>
      </dgm:t>
    </dgm:pt>
    <dgm:pt modelId="{A8E57EC4-D8B6-4EC0-84CA-7F5949FA5F1E}" type="sibTrans" cxnId="{76333E48-1287-4B1B-95B1-FA15CA3CAEFB}">
      <dgm:prSet/>
      <dgm:spPr/>
      <dgm:t>
        <a:bodyPr/>
        <a:lstStyle/>
        <a:p>
          <a:endParaRPr lang="ru-RU"/>
        </a:p>
      </dgm:t>
    </dgm:pt>
    <dgm:pt modelId="{2BD771C2-43F4-4EB0-B90F-A0D683E26E6F}">
      <dgm:prSet phldrT="[Текст]" custT="1"/>
      <dgm:spPr/>
      <dgm:t>
        <a:bodyPr/>
        <a:lstStyle/>
        <a:p>
          <a:pPr algn="ctr"/>
          <a:endParaRPr lang="ru-RU" sz="2000" b="0" cap="none" baseline="0" dirty="0">
            <a:effectLst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0E167AE-57FF-46E3-8310-60695360AFB6}" type="parTrans" cxnId="{58BFB042-8549-4C82-816C-47DDF94D3E11}">
      <dgm:prSet/>
      <dgm:spPr/>
      <dgm:t>
        <a:bodyPr/>
        <a:lstStyle/>
        <a:p>
          <a:endParaRPr lang="ru-RU"/>
        </a:p>
      </dgm:t>
    </dgm:pt>
    <dgm:pt modelId="{B104BA1E-D42E-481D-BE84-8B17F3D02516}" type="sibTrans" cxnId="{58BFB042-8549-4C82-816C-47DDF94D3E11}">
      <dgm:prSet/>
      <dgm:spPr/>
      <dgm:t>
        <a:bodyPr/>
        <a:lstStyle/>
        <a:p>
          <a:endParaRPr lang="ru-RU"/>
        </a:p>
      </dgm:t>
    </dgm:pt>
    <dgm:pt modelId="{C4E59103-26D8-4A99-A27B-693F35FE776C}" type="pres">
      <dgm:prSet presAssocID="{E0D412CF-ACB5-4782-AFA6-3011C2838C8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A61154-5E12-4FF3-9494-6011B3967800}" type="pres">
      <dgm:prSet presAssocID="{5E05B56C-1A4F-4DBC-BC27-93774C83B3E7}" presName="compositeNode" presStyleCnt="0">
        <dgm:presLayoutVars>
          <dgm:bulletEnabled val="1"/>
        </dgm:presLayoutVars>
      </dgm:prSet>
      <dgm:spPr/>
    </dgm:pt>
    <dgm:pt modelId="{FA1632E5-9ECF-48D5-BA82-67B75C2C0DD0}" type="pres">
      <dgm:prSet presAssocID="{5E05B56C-1A4F-4DBC-BC27-93774C83B3E7}" presName="bgRect" presStyleLbl="node1" presStyleIdx="0" presStyleCnt="3"/>
      <dgm:spPr/>
      <dgm:t>
        <a:bodyPr/>
        <a:lstStyle/>
        <a:p>
          <a:endParaRPr lang="ru-RU"/>
        </a:p>
      </dgm:t>
    </dgm:pt>
    <dgm:pt modelId="{4BF5F9CA-AC6B-4973-A980-0190EF02F82D}" type="pres">
      <dgm:prSet presAssocID="{5E05B56C-1A4F-4DBC-BC27-93774C83B3E7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3CA421-7B1E-4248-8F18-E87A28EB9087}" type="pres">
      <dgm:prSet presAssocID="{5E05B56C-1A4F-4DBC-BC27-93774C83B3E7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63F02F-26A6-4E48-8660-90E401DD74A7}" type="pres">
      <dgm:prSet presAssocID="{A1121D33-BDF8-45E4-B127-B5A252B6CAAC}" presName="hSp" presStyleCnt="0"/>
      <dgm:spPr/>
    </dgm:pt>
    <dgm:pt modelId="{BE9420EB-5A2E-4CE9-A1B2-7731B0EB0662}" type="pres">
      <dgm:prSet presAssocID="{A1121D33-BDF8-45E4-B127-B5A252B6CAAC}" presName="vProcSp" presStyleCnt="0"/>
      <dgm:spPr/>
    </dgm:pt>
    <dgm:pt modelId="{0C1B8423-C417-41C6-B050-85F63AA180E2}" type="pres">
      <dgm:prSet presAssocID="{A1121D33-BDF8-45E4-B127-B5A252B6CAAC}" presName="vSp1" presStyleCnt="0"/>
      <dgm:spPr/>
    </dgm:pt>
    <dgm:pt modelId="{E2261973-711C-4E09-8C5F-58C9613C4BEE}" type="pres">
      <dgm:prSet presAssocID="{A1121D33-BDF8-45E4-B127-B5A252B6CAAC}" presName="simulatedConn" presStyleLbl="solidFgAcc1" presStyleIdx="0" presStyleCnt="2"/>
      <dgm:spPr/>
    </dgm:pt>
    <dgm:pt modelId="{EB42D2B1-A83E-43DD-97E7-A2546771CF8B}" type="pres">
      <dgm:prSet presAssocID="{A1121D33-BDF8-45E4-B127-B5A252B6CAAC}" presName="vSp2" presStyleCnt="0"/>
      <dgm:spPr/>
    </dgm:pt>
    <dgm:pt modelId="{0F24846E-5ACB-4D44-8D7F-21CD539C2618}" type="pres">
      <dgm:prSet presAssocID="{A1121D33-BDF8-45E4-B127-B5A252B6CAAC}" presName="sibTrans" presStyleCnt="0"/>
      <dgm:spPr/>
    </dgm:pt>
    <dgm:pt modelId="{76FCE383-41FD-4A11-BC4B-D36DE00A7B22}" type="pres">
      <dgm:prSet presAssocID="{6EE291D6-A040-457B-BCCF-F54051BE542C}" presName="compositeNode" presStyleCnt="0">
        <dgm:presLayoutVars>
          <dgm:bulletEnabled val="1"/>
        </dgm:presLayoutVars>
      </dgm:prSet>
      <dgm:spPr/>
    </dgm:pt>
    <dgm:pt modelId="{1D5A0BEA-3CF3-41A7-AE34-53B831718630}" type="pres">
      <dgm:prSet presAssocID="{6EE291D6-A040-457B-BCCF-F54051BE542C}" presName="bgRect" presStyleLbl="node1" presStyleIdx="1" presStyleCnt="3"/>
      <dgm:spPr/>
      <dgm:t>
        <a:bodyPr/>
        <a:lstStyle/>
        <a:p>
          <a:endParaRPr lang="ru-RU"/>
        </a:p>
      </dgm:t>
    </dgm:pt>
    <dgm:pt modelId="{9819FB99-4ECC-4358-A9D1-5A4A00B2F09F}" type="pres">
      <dgm:prSet presAssocID="{6EE291D6-A040-457B-BCCF-F54051BE542C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7588F9-1A50-45C7-ADDB-2EB4C41E270D}" type="pres">
      <dgm:prSet presAssocID="{6EE291D6-A040-457B-BCCF-F54051BE542C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76D58C-FB05-4778-A351-02A86DC29E33}" type="pres">
      <dgm:prSet presAssocID="{A8E57EC4-D8B6-4EC0-84CA-7F5949FA5F1E}" presName="hSp" presStyleCnt="0"/>
      <dgm:spPr/>
    </dgm:pt>
    <dgm:pt modelId="{70F9DF20-ADCC-4A7E-88F4-4B9EF47F7FC4}" type="pres">
      <dgm:prSet presAssocID="{A8E57EC4-D8B6-4EC0-84CA-7F5949FA5F1E}" presName="vProcSp" presStyleCnt="0"/>
      <dgm:spPr/>
    </dgm:pt>
    <dgm:pt modelId="{D35AF224-E696-4639-82A6-D513C16780A6}" type="pres">
      <dgm:prSet presAssocID="{A8E57EC4-D8B6-4EC0-84CA-7F5949FA5F1E}" presName="vSp1" presStyleCnt="0"/>
      <dgm:spPr/>
    </dgm:pt>
    <dgm:pt modelId="{B656F2F4-50F0-4786-9EE6-60D69A3D225A}" type="pres">
      <dgm:prSet presAssocID="{A8E57EC4-D8B6-4EC0-84CA-7F5949FA5F1E}" presName="simulatedConn" presStyleLbl="solidFgAcc1" presStyleIdx="1" presStyleCnt="2"/>
      <dgm:spPr/>
    </dgm:pt>
    <dgm:pt modelId="{2862F26C-9DA8-40BB-BCDE-0925965D6749}" type="pres">
      <dgm:prSet presAssocID="{A8E57EC4-D8B6-4EC0-84CA-7F5949FA5F1E}" presName="vSp2" presStyleCnt="0"/>
      <dgm:spPr/>
    </dgm:pt>
    <dgm:pt modelId="{B0C562FD-BA7A-4963-9B7E-B9EC8ABDAC4C}" type="pres">
      <dgm:prSet presAssocID="{A8E57EC4-D8B6-4EC0-84CA-7F5949FA5F1E}" presName="sibTrans" presStyleCnt="0"/>
      <dgm:spPr/>
    </dgm:pt>
    <dgm:pt modelId="{9CEE9639-ABD4-44BA-BFE9-338C08CE28F6}" type="pres">
      <dgm:prSet presAssocID="{2BD771C2-43F4-4EB0-B90F-A0D683E26E6F}" presName="compositeNode" presStyleCnt="0">
        <dgm:presLayoutVars>
          <dgm:bulletEnabled val="1"/>
        </dgm:presLayoutVars>
      </dgm:prSet>
      <dgm:spPr/>
    </dgm:pt>
    <dgm:pt modelId="{2831930C-5C6C-4E4C-B65A-59C21EC70711}" type="pres">
      <dgm:prSet presAssocID="{2BD771C2-43F4-4EB0-B90F-A0D683E26E6F}" presName="bgRect" presStyleLbl="node1" presStyleIdx="2" presStyleCnt="3"/>
      <dgm:spPr/>
      <dgm:t>
        <a:bodyPr/>
        <a:lstStyle/>
        <a:p>
          <a:endParaRPr lang="ru-RU"/>
        </a:p>
      </dgm:t>
    </dgm:pt>
    <dgm:pt modelId="{48E71115-F10E-49CE-A3F6-2B0AEAFFD757}" type="pres">
      <dgm:prSet presAssocID="{2BD771C2-43F4-4EB0-B90F-A0D683E26E6F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93D3E3-DD7D-4019-A01F-5CA873FE70D4}" type="pres">
      <dgm:prSet presAssocID="{2BD771C2-43F4-4EB0-B90F-A0D683E26E6F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FA9916-8215-4FD1-9D0E-23FC8A4E2A65}" srcId="{2BD771C2-43F4-4EB0-B90F-A0D683E26E6F}" destId="{73C59CA0-DCAE-4963-A35A-239241EA11F6}" srcOrd="0" destOrd="0" parTransId="{7F8611F8-1432-4157-A3E0-BAE6AC4D282B}" sibTransId="{FA920D66-E078-48D6-A272-BFD966E8853A}"/>
    <dgm:cxn modelId="{B6636C09-E250-4F1A-AA1D-145F3C08CF48}" type="presOf" srcId="{E0D412CF-ACB5-4782-AFA6-3011C2838C8D}" destId="{C4E59103-26D8-4A99-A27B-693F35FE776C}" srcOrd="0" destOrd="0" presId="urn:microsoft.com/office/officeart/2005/8/layout/hProcess7#4"/>
    <dgm:cxn modelId="{E4B4A2E7-7129-4DC8-A133-0D3574346D25}" srcId="{5E05B56C-1A4F-4DBC-BC27-93774C83B3E7}" destId="{59581D2F-77F2-4106-BC69-A0EE6084069F}" srcOrd="0" destOrd="0" parTransId="{818944D9-9758-4FDF-ACF1-0702B24DA0F2}" sibTransId="{01BD6528-0C6D-4AA5-8392-2D3BE7B1C7FE}"/>
    <dgm:cxn modelId="{2E64F6D9-28E4-4168-99F2-286BA13B654B}" type="presOf" srcId="{73C59CA0-DCAE-4963-A35A-239241EA11F6}" destId="{4493D3E3-DD7D-4019-A01F-5CA873FE70D4}" srcOrd="0" destOrd="0" presId="urn:microsoft.com/office/officeart/2005/8/layout/hProcess7#4"/>
    <dgm:cxn modelId="{7BF2F746-9425-4225-8B5D-892BA340FB30}" type="presOf" srcId="{5E05B56C-1A4F-4DBC-BC27-93774C83B3E7}" destId="{4BF5F9CA-AC6B-4973-A980-0190EF02F82D}" srcOrd="1" destOrd="0" presId="urn:microsoft.com/office/officeart/2005/8/layout/hProcess7#4"/>
    <dgm:cxn modelId="{1B2936E1-1671-4BEC-B761-0B56276E2006}" type="presOf" srcId="{B841E82A-8D55-4208-9B24-C6BCAF424C7F}" destId="{DB7588F9-1A50-45C7-ADDB-2EB4C41E270D}" srcOrd="0" destOrd="0" presId="urn:microsoft.com/office/officeart/2005/8/layout/hProcess7#4"/>
    <dgm:cxn modelId="{1E368A82-756B-45F9-8E0D-CE40A9110B9E}" type="presOf" srcId="{2BD771C2-43F4-4EB0-B90F-A0D683E26E6F}" destId="{48E71115-F10E-49CE-A3F6-2B0AEAFFD757}" srcOrd="1" destOrd="0" presId="urn:microsoft.com/office/officeart/2005/8/layout/hProcess7#4"/>
    <dgm:cxn modelId="{76333E48-1287-4B1B-95B1-FA15CA3CAEFB}" srcId="{E0D412CF-ACB5-4782-AFA6-3011C2838C8D}" destId="{6EE291D6-A040-457B-BCCF-F54051BE542C}" srcOrd="1" destOrd="0" parTransId="{9D748E2E-F98D-43A8-98DA-B53C22D2C041}" sibTransId="{A8E57EC4-D8B6-4EC0-84CA-7F5949FA5F1E}"/>
    <dgm:cxn modelId="{D229A1DB-F5F8-4C64-8F67-9A505E640F27}" type="presOf" srcId="{6EE291D6-A040-457B-BCCF-F54051BE542C}" destId="{9819FB99-4ECC-4358-A9D1-5A4A00B2F09F}" srcOrd="1" destOrd="0" presId="urn:microsoft.com/office/officeart/2005/8/layout/hProcess7#4"/>
    <dgm:cxn modelId="{7B84E70D-7BAD-429A-A225-E6738A8BB22C}" type="presOf" srcId="{2BD771C2-43F4-4EB0-B90F-A0D683E26E6F}" destId="{2831930C-5C6C-4E4C-B65A-59C21EC70711}" srcOrd="0" destOrd="0" presId="urn:microsoft.com/office/officeart/2005/8/layout/hProcess7#4"/>
    <dgm:cxn modelId="{4C4A6311-D2A0-411D-9419-24D456F5B59B}" type="presOf" srcId="{59581D2F-77F2-4106-BC69-A0EE6084069F}" destId="{7B3CA421-7B1E-4248-8F18-E87A28EB9087}" srcOrd="0" destOrd="0" presId="urn:microsoft.com/office/officeart/2005/8/layout/hProcess7#4"/>
    <dgm:cxn modelId="{0AB8CA49-7550-4E67-A856-1CD88FB29FCB}" type="presOf" srcId="{6EE291D6-A040-457B-BCCF-F54051BE542C}" destId="{1D5A0BEA-3CF3-41A7-AE34-53B831718630}" srcOrd="0" destOrd="0" presId="urn:microsoft.com/office/officeart/2005/8/layout/hProcess7#4"/>
    <dgm:cxn modelId="{58BFB042-8549-4C82-816C-47DDF94D3E11}" srcId="{E0D412CF-ACB5-4782-AFA6-3011C2838C8D}" destId="{2BD771C2-43F4-4EB0-B90F-A0D683E26E6F}" srcOrd="2" destOrd="0" parTransId="{60E167AE-57FF-46E3-8310-60695360AFB6}" sibTransId="{B104BA1E-D42E-481D-BE84-8B17F3D02516}"/>
    <dgm:cxn modelId="{81E15B67-CA2A-4554-B225-BE9053EEFC43}" type="presOf" srcId="{5E05B56C-1A4F-4DBC-BC27-93774C83B3E7}" destId="{FA1632E5-9ECF-48D5-BA82-67B75C2C0DD0}" srcOrd="0" destOrd="0" presId="urn:microsoft.com/office/officeart/2005/8/layout/hProcess7#4"/>
    <dgm:cxn modelId="{3D372A6F-ADBD-4CF2-A8CA-A70894819D07}" srcId="{6EE291D6-A040-457B-BCCF-F54051BE542C}" destId="{B841E82A-8D55-4208-9B24-C6BCAF424C7F}" srcOrd="0" destOrd="0" parTransId="{15B3D5CB-E666-4A52-AA3B-FEB9C949092C}" sibTransId="{685FA905-6C7B-4D9E-B6FF-FCE6075A0CD4}"/>
    <dgm:cxn modelId="{58C38A36-CEE4-4651-A4AF-0CCB4BAFBE2B}" srcId="{E0D412CF-ACB5-4782-AFA6-3011C2838C8D}" destId="{5E05B56C-1A4F-4DBC-BC27-93774C83B3E7}" srcOrd="0" destOrd="0" parTransId="{DD40119C-62C4-4046-B3ED-39B34D92ADF3}" sibTransId="{A1121D33-BDF8-45E4-B127-B5A252B6CAAC}"/>
    <dgm:cxn modelId="{B1B413B4-4950-4464-8D31-E3A688BB556B}" type="presParOf" srcId="{C4E59103-26D8-4A99-A27B-693F35FE776C}" destId="{77A61154-5E12-4FF3-9494-6011B3967800}" srcOrd="0" destOrd="0" presId="urn:microsoft.com/office/officeart/2005/8/layout/hProcess7#4"/>
    <dgm:cxn modelId="{BDF1B630-9512-40F5-AA1A-3AF039FF64FE}" type="presParOf" srcId="{77A61154-5E12-4FF3-9494-6011B3967800}" destId="{FA1632E5-9ECF-48D5-BA82-67B75C2C0DD0}" srcOrd="0" destOrd="0" presId="urn:microsoft.com/office/officeart/2005/8/layout/hProcess7#4"/>
    <dgm:cxn modelId="{FEFB9167-710E-4F3E-80BC-1DBEAF1C5D00}" type="presParOf" srcId="{77A61154-5E12-4FF3-9494-6011B3967800}" destId="{4BF5F9CA-AC6B-4973-A980-0190EF02F82D}" srcOrd="1" destOrd="0" presId="urn:microsoft.com/office/officeart/2005/8/layout/hProcess7#4"/>
    <dgm:cxn modelId="{30CE56E4-D06D-4F37-BC2A-476294A6A7E7}" type="presParOf" srcId="{77A61154-5E12-4FF3-9494-6011B3967800}" destId="{7B3CA421-7B1E-4248-8F18-E87A28EB9087}" srcOrd="2" destOrd="0" presId="urn:microsoft.com/office/officeart/2005/8/layout/hProcess7#4"/>
    <dgm:cxn modelId="{BC2637CA-9CAD-44FB-8B45-7D4090AB76D1}" type="presParOf" srcId="{C4E59103-26D8-4A99-A27B-693F35FE776C}" destId="{C663F02F-26A6-4E48-8660-90E401DD74A7}" srcOrd="1" destOrd="0" presId="urn:microsoft.com/office/officeart/2005/8/layout/hProcess7#4"/>
    <dgm:cxn modelId="{785137EB-2ED7-47E4-9A8A-700ADCE6391A}" type="presParOf" srcId="{C4E59103-26D8-4A99-A27B-693F35FE776C}" destId="{BE9420EB-5A2E-4CE9-A1B2-7731B0EB0662}" srcOrd="2" destOrd="0" presId="urn:microsoft.com/office/officeart/2005/8/layout/hProcess7#4"/>
    <dgm:cxn modelId="{6EF527C3-7D56-4F03-B731-B8049B9D8261}" type="presParOf" srcId="{BE9420EB-5A2E-4CE9-A1B2-7731B0EB0662}" destId="{0C1B8423-C417-41C6-B050-85F63AA180E2}" srcOrd="0" destOrd="0" presId="urn:microsoft.com/office/officeart/2005/8/layout/hProcess7#4"/>
    <dgm:cxn modelId="{EDF328C3-8D0A-4BC2-B5E6-46A0FB07D93A}" type="presParOf" srcId="{BE9420EB-5A2E-4CE9-A1B2-7731B0EB0662}" destId="{E2261973-711C-4E09-8C5F-58C9613C4BEE}" srcOrd="1" destOrd="0" presId="urn:microsoft.com/office/officeart/2005/8/layout/hProcess7#4"/>
    <dgm:cxn modelId="{674623DE-CE79-4C44-9252-84BD5E7D44C9}" type="presParOf" srcId="{BE9420EB-5A2E-4CE9-A1B2-7731B0EB0662}" destId="{EB42D2B1-A83E-43DD-97E7-A2546771CF8B}" srcOrd="2" destOrd="0" presId="urn:microsoft.com/office/officeart/2005/8/layout/hProcess7#4"/>
    <dgm:cxn modelId="{33879B52-7C06-49C1-AB5F-D86E3DE0B947}" type="presParOf" srcId="{C4E59103-26D8-4A99-A27B-693F35FE776C}" destId="{0F24846E-5ACB-4D44-8D7F-21CD539C2618}" srcOrd="3" destOrd="0" presId="urn:microsoft.com/office/officeart/2005/8/layout/hProcess7#4"/>
    <dgm:cxn modelId="{C8A8CAFA-B325-47F7-8A72-43B9C2F8DD58}" type="presParOf" srcId="{C4E59103-26D8-4A99-A27B-693F35FE776C}" destId="{76FCE383-41FD-4A11-BC4B-D36DE00A7B22}" srcOrd="4" destOrd="0" presId="urn:microsoft.com/office/officeart/2005/8/layout/hProcess7#4"/>
    <dgm:cxn modelId="{ADE6B43C-9B79-48D8-96D4-679F93012882}" type="presParOf" srcId="{76FCE383-41FD-4A11-BC4B-D36DE00A7B22}" destId="{1D5A0BEA-3CF3-41A7-AE34-53B831718630}" srcOrd="0" destOrd="0" presId="urn:microsoft.com/office/officeart/2005/8/layout/hProcess7#4"/>
    <dgm:cxn modelId="{E7A5AAAC-343E-43CD-9334-92FB627E7C9C}" type="presParOf" srcId="{76FCE383-41FD-4A11-BC4B-D36DE00A7B22}" destId="{9819FB99-4ECC-4358-A9D1-5A4A00B2F09F}" srcOrd="1" destOrd="0" presId="urn:microsoft.com/office/officeart/2005/8/layout/hProcess7#4"/>
    <dgm:cxn modelId="{808CB539-A824-4BAA-B31B-1D6EBF1084E8}" type="presParOf" srcId="{76FCE383-41FD-4A11-BC4B-D36DE00A7B22}" destId="{DB7588F9-1A50-45C7-ADDB-2EB4C41E270D}" srcOrd="2" destOrd="0" presId="urn:microsoft.com/office/officeart/2005/8/layout/hProcess7#4"/>
    <dgm:cxn modelId="{B85C54C9-179D-4E8C-9A9D-D7967340D8B5}" type="presParOf" srcId="{C4E59103-26D8-4A99-A27B-693F35FE776C}" destId="{3676D58C-FB05-4778-A351-02A86DC29E33}" srcOrd="5" destOrd="0" presId="urn:microsoft.com/office/officeart/2005/8/layout/hProcess7#4"/>
    <dgm:cxn modelId="{F542B192-E495-4416-88A0-4C48473FDCB3}" type="presParOf" srcId="{C4E59103-26D8-4A99-A27B-693F35FE776C}" destId="{70F9DF20-ADCC-4A7E-88F4-4B9EF47F7FC4}" srcOrd="6" destOrd="0" presId="urn:microsoft.com/office/officeart/2005/8/layout/hProcess7#4"/>
    <dgm:cxn modelId="{821C1C63-D3C3-446E-8B0D-3C0B5E25C653}" type="presParOf" srcId="{70F9DF20-ADCC-4A7E-88F4-4B9EF47F7FC4}" destId="{D35AF224-E696-4639-82A6-D513C16780A6}" srcOrd="0" destOrd="0" presId="urn:microsoft.com/office/officeart/2005/8/layout/hProcess7#4"/>
    <dgm:cxn modelId="{DB477225-37DC-4ECD-B62D-0038638A32E5}" type="presParOf" srcId="{70F9DF20-ADCC-4A7E-88F4-4B9EF47F7FC4}" destId="{B656F2F4-50F0-4786-9EE6-60D69A3D225A}" srcOrd="1" destOrd="0" presId="urn:microsoft.com/office/officeart/2005/8/layout/hProcess7#4"/>
    <dgm:cxn modelId="{7320E2C8-A621-4922-85B4-6177A97CC35A}" type="presParOf" srcId="{70F9DF20-ADCC-4A7E-88F4-4B9EF47F7FC4}" destId="{2862F26C-9DA8-40BB-BCDE-0925965D6749}" srcOrd="2" destOrd="0" presId="urn:microsoft.com/office/officeart/2005/8/layout/hProcess7#4"/>
    <dgm:cxn modelId="{8829FF65-56B0-48C6-A0F8-6CA572F822C9}" type="presParOf" srcId="{C4E59103-26D8-4A99-A27B-693F35FE776C}" destId="{B0C562FD-BA7A-4963-9B7E-B9EC8ABDAC4C}" srcOrd="7" destOrd="0" presId="urn:microsoft.com/office/officeart/2005/8/layout/hProcess7#4"/>
    <dgm:cxn modelId="{586C4DE7-08D1-4056-897E-ED8F40B10C9F}" type="presParOf" srcId="{C4E59103-26D8-4A99-A27B-693F35FE776C}" destId="{9CEE9639-ABD4-44BA-BFE9-338C08CE28F6}" srcOrd="8" destOrd="0" presId="urn:microsoft.com/office/officeart/2005/8/layout/hProcess7#4"/>
    <dgm:cxn modelId="{95B0D49A-B3AF-40D1-A706-8D6CDC878355}" type="presParOf" srcId="{9CEE9639-ABD4-44BA-BFE9-338C08CE28F6}" destId="{2831930C-5C6C-4E4C-B65A-59C21EC70711}" srcOrd="0" destOrd="0" presId="urn:microsoft.com/office/officeart/2005/8/layout/hProcess7#4"/>
    <dgm:cxn modelId="{3AAB60C7-F70F-438D-9E79-79F4BE4BD211}" type="presParOf" srcId="{9CEE9639-ABD4-44BA-BFE9-338C08CE28F6}" destId="{48E71115-F10E-49CE-A3F6-2B0AEAFFD757}" srcOrd="1" destOrd="0" presId="urn:microsoft.com/office/officeart/2005/8/layout/hProcess7#4"/>
    <dgm:cxn modelId="{527EAC5A-8367-4B49-990A-2C5703FB3D78}" type="presParOf" srcId="{9CEE9639-ABD4-44BA-BFE9-338C08CE28F6}" destId="{4493D3E3-DD7D-4019-A01F-5CA873FE70D4}" srcOrd="2" destOrd="0" presId="urn:microsoft.com/office/officeart/2005/8/layout/hProcess7#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#4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78F49-F8F7-4C06-A666-3967618FB61C}" type="datetimeFigureOut">
              <a:rPr lang="uk-UA" smtClean="0"/>
              <a:pPr/>
              <a:t>14.09.2021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F5AF6-6C4F-43BC-9924-4F080E73DE27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F5AF6-6C4F-43BC-9924-4F080E73DE27}" type="slidenum">
              <a:rPr lang="uk-UA" smtClean="0"/>
              <a:pPr/>
              <a:t>15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14.09.2021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14.09.2021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14.09.2021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14.09.2021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14.09.2021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14.09.2021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14.09.2021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14.09.2021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14.09.2021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14.09.2021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рисунка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14.09.2021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14.09.2021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2.xml"/><Relationship Id="rId7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ou.org.ua/photos_album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l.facebook.com/l.php?u=https%3A%2F%2Ft.ly%2Fgxcr%3Ffbclid%3DIwAR0e2NSI-47879-Xdkc25ZT352X7sd_hT41GMkLCfcpiGxml2PVy3Evsa7Y&amp;h=AT3FEdSxc0tbNOy7P0_6Q392bGn9Vb6ILLqudCHHgRqU9UzVmNJmIFbmHUa_wRMBqNActVJlWcIGTS1o6fNRVPjaYKKT4nqPk_hk8XT-3qjDHwHvqHDVqdKjSy52Y3kd2b3PH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 rot="20698116">
            <a:off x="4393880" y="-622546"/>
            <a:ext cx="4858016" cy="326106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 4"/>
          <p:cNvSpPr/>
          <p:nvPr/>
        </p:nvSpPr>
        <p:spPr>
          <a:xfrm>
            <a:off x="0" y="0"/>
            <a:ext cx="5000628" cy="5143500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6"/>
          <p:cNvSpPr/>
          <p:nvPr/>
        </p:nvSpPr>
        <p:spPr>
          <a:xfrm rot="20723670">
            <a:off x="1912471" y="2853150"/>
            <a:ext cx="7967540" cy="3863757"/>
          </a:xfrm>
          <a:prstGeom prst="rect">
            <a:avLst/>
          </a:prstGeom>
          <a:solidFill>
            <a:srgbClr val="4A0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4" name="Групувати 13"/>
          <p:cNvGrpSpPr/>
          <p:nvPr/>
        </p:nvGrpSpPr>
        <p:grpSpPr>
          <a:xfrm>
            <a:off x="1643042" y="3929072"/>
            <a:ext cx="5572164" cy="3286148"/>
            <a:chOff x="1643042" y="3714758"/>
            <a:chExt cx="5572164" cy="3286148"/>
          </a:xfrm>
        </p:grpSpPr>
        <p:sp>
          <p:nvSpPr>
            <p:cNvPr id="8" name="Кільце 7"/>
            <p:cNvSpPr/>
            <p:nvPr/>
          </p:nvSpPr>
          <p:spPr>
            <a:xfrm>
              <a:off x="1643042" y="3714758"/>
              <a:ext cx="3429024" cy="3286148"/>
            </a:xfrm>
            <a:prstGeom prst="donut">
              <a:avLst/>
            </a:prstGeom>
            <a:solidFill>
              <a:srgbClr val="FF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9" name="Прямокутник 8"/>
            <p:cNvSpPr/>
            <p:nvPr/>
          </p:nvSpPr>
          <p:spPr>
            <a:xfrm>
              <a:off x="5786446" y="5643584"/>
              <a:ext cx="1428760" cy="1017992"/>
            </a:xfrm>
            <a:prstGeom prst="rect">
              <a:avLst/>
            </a:prstGeom>
            <a:solidFill>
              <a:srgbClr val="FF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Прямокутник 9"/>
            <p:cNvSpPr/>
            <p:nvPr/>
          </p:nvSpPr>
          <p:spPr>
            <a:xfrm>
              <a:off x="5786446" y="3857634"/>
              <a:ext cx="1428760" cy="1017992"/>
            </a:xfrm>
            <a:prstGeom prst="rect">
              <a:avLst/>
            </a:prstGeom>
            <a:solidFill>
              <a:srgbClr val="FF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1" name="Прямокутник 10"/>
          <p:cNvSpPr/>
          <p:nvPr/>
        </p:nvSpPr>
        <p:spPr>
          <a:xfrm rot="20742646">
            <a:off x="4899272" y="-1832231"/>
            <a:ext cx="5000628" cy="2893221"/>
          </a:xfrm>
          <a:prstGeom prst="rect">
            <a:avLst/>
          </a:prstGeom>
          <a:solidFill>
            <a:srgbClr val="E9D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142844" y="1214428"/>
            <a:ext cx="778674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ВСЕУКРАЇНСЬКИЙ СЕРПНЕВИЙ ФОРУМ</a:t>
            </a:r>
          </a:p>
          <a:p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«ОСВІТА УКРАЇНИ </a:t>
            </a:r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30:</a:t>
            </a:r>
            <a:endParaRPr lang="uk-UA" sz="28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    </a:t>
            </a: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ВЕКТОРИ ЯКОСТІ ТА УСПІХУ»</a:t>
            </a:r>
            <a:endParaRPr lang="uk-UA" sz="3600" b="1" dirty="0">
              <a:solidFill>
                <a:schemeClr val="accent1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0694" y="2857502"/>
            <a:ext cx="3214710" cy="7232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sz="11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СЕКЦІЯ</a:t>
            </a:r>
          </a:p>
          <a:p>
            <a:r>
              <a:rPr lang="uk-UA" sz="14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«СТРАТЕГІЧНА СЕСІЯ З РОЗВИТКУ </a:t>
            </a:r>
            <a:br>
              <a:rPr lang="uk-UA" sz="14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</a:br>
            <a:r>
              <a:rPr lang="uk-UA" sz="14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ПОЗАШКІЛЬНОЇ ОСВІТИ</a:t>
            </a:r>
            <a:r>
              <a:rPr lang="uk-UA" sz="16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»</a:t>
            </a:r>
            <a:endParaRPr lang="uk-UA" sz="24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27" name="Picture 3" descr="C:\Users\Dvorec-101480560\Desktop\upload-73ed6700-af67-11e7-99ec-19cd0bf3b93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411" y="-500083"/>
            <a:ext cx="4000528" cy="20002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3786196"/>
            <a:ext cx="8286808" cy="800219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80000"/>
            <a:r>
              <a:rPr lang="uk-UA" b="1" dirty="0" smtClean="0"/>
              <a:t>Доповідач: Боровська Світлана Василівна</a:t>
            </a:r>
          </a:p>
          <a:p>
            <a:pPr marL="180000"/>
            <a:r>
              <a:rPr lang="uk-UA" sz="1400" dirty="0" smtClean="0"/>
              <a:t>Директор </a:t>
            </a:r>
            <a:r>
              <a:rPr lang="uk-UA" sz="1400" dirty="0" err="1" smtClean="0"/>
              <a:t>КЗ</a:t>
            </a:r>
            <a:r>
              <a:rPr lang="uk-UA" sz="1400" dirty="0" smtClean="0"/>
              <a:t> «Харківський Палац дитячої та юнацької творчості  </a:t>
            </a:r>
            <a:br>
              <a:rPr lang="uk-UA" sz="1400" dirty="0" smtClean="0"/>
            </a:br>
            <a:r>
              <a:rPr lang="uk-UA" sz="1400" dirty="0" smtClean="0"/>
              <a:t>Харківської міської ради Харківської області»</a:t>
            </a:r>
            <a:endParaRPr lang="uk-UA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9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 rot="20172746">
            <a:off x="-1056543" y="-927547"/>
            <a:ext cx="6461002" cy="7103102"/>
          </a:xfrm>
          <a:prstGeom prst="rect">
            <a:avLst/>
          </a:prstGeom>
          <a:solidFill>
            <a:srgbClr val="BFBFB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26"/>
            <a:ext cx="9144000" cy="85725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</a:rPr>
              <a:t>3. Рівень закладів позашкільної освіти</a:t>
            </a:r>
            <a:endParaRPr lang="uk-UA" sz="3600" b="1" dirty="0">
              <a:solidFill>
                <a:srgbClr val="00206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000114"/>
            <a:ext cx="8229600" cy="3857652"/>
          </a:xfr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/>
          <a:p>
            <a:pPr marL="180000" indent="-180000"/>
            <a:r>
              <a:rPr lang="uk-UA" sz="1200" dirty="0" smtClean="0"/>
              <a:t>популяризація роботи закладів позашкільної освіти, їх гуртків та інших творчих об’єднань, збільшення охоплення вихованців, учнів, слухачів</a:t>
            </a:r>
          </a:p>
          <a:p>
            <a:pPr marL="180000" indent="-180000"/>
            <a:r>
              <a:rPr lang="uk-UA" sz="1200" dirty="0" smtClean="0"/>
              <a:t>активізація і налагодження співпраці із закладами освіти - дошкільними, загальними середніми, професійними, (професійно-технічними), вищими</a:t>
            </a:r>
          </a:p>
          <a:p>
            <a:pPr marL="180000" indent="-180000"/>
            <a:r>
              <a:rPr lang="uk-UA" sz="1200" dirty="0" smtClean="0"/>
              <a:t>удосконалення змісту позашкільної освіти, модернізації освітньої діяльності в закладі позашкільної освіти відповідно до запитів громадян, держави, суспільства</a:t>
            </a:r>
          </a:p>
          <a:p>
            <a:pPr marL="180000" indent="-180000"/>
            <a:r>
              <a:rPr lang="uk-UA" sz="1200" dirty="0" smtClean="0"/>
              <a:t>посилення діяльності практичних психологів закладів позашкільної освіти</a:t>
            </a:r>
          </a:p>
          <a:p>
            <a:pPr marL="180000" indent="-180000"/>
            <a:r>
              <a:rPr lang="uk-UA" sz="1200" dirty="0" smtClean="0"/>
              <a:t>налагодження співпраці з місцевими інклюзивно-ресурсними центрами для отримання консультацій з питань організації інклюзивного навчання в закладах позашкільної освіти, зарахування дітей х ОПП</a:t>
            </a:r>
          </a:p>
          <a:p>
            <a:pPr marL="180000" indent="-180000"/>
            <a:r>
              <a:rPr lang="uk-UA" sz="1200" dirty="0" smtClean="0"/>
              <a:t>налагодження  співпраці з національною поліцією щодо здійснення превентивного виховання, популяризації ненасильницької моделі поведінки, профілактики кримінальних порушень</a:t>
            </a:r>
          </a:p>
          <a:p>
            <a:pPr marL="180000" indent="-180000"/>
            <a:r>
              <a:rPr lang="uk-UA" sz="1200" dirty="0" smtClean="0"/>
              <a:t>активізація професійної педагогічної орієнтації закладами  позашкільної освіти серед своїх учнів, їх вступу на навчання за педагогічними спеціальностями, освітніми програмами </a:t>
            </a:r>
            <a:r>
              <a:rPr lang="ru-RU" sz="1200" dirty="0" smtClean="0"/>
              <a:t>«</a:t>
            </a:r>
            <a:r>
              <a:rPr lang="uk-UA" sz="1200" dirty="0" smtClean="0"/>
              <a:t>Позашкільна освіта</a:t>
            </a:r>
            <a:r>
              <a:rPr lang="ru-RU" sz="1200" dirty="0" smtClean="0"/>
              <a:t>»</a:t>
            </a:r>
            <a:endParaRPr lang="uk-UA" sz="1200" dirty="0" smtClean="0"/>
          </a:p>
          <a:p>
            <a:pPr marL="180000" indent="-180000"/>
            <a:r>
              <a:rPr lang="uk-UA" sz="1200" dirty="0" smtClean="0"/>
              <a:t>посилання орієнтації в освітньому процесі закладів позашкільної освіти на сформованість у вихованців пізнавальної, практичної, творчої і соціальної </a:t>
            </a:r>
            <a:r>
              <a:rPr lang="uk-UA" sz="1200" dirty="0" err="1" smtClean="0"/>
              <a:t>компетентностей</a:t>
            </a:r>
            <a:endParaRPr lang="uk-UA" sz="1200" dirty="0" smtClean="0"/>
          </a:p>
          <a:p>
            <a:pPr marL="180000" indent="-180000"/>
            <a:r>
              <a:rPr lang="uk-UA" sz="1200" dirty="0" smtClean="0"/>
              <a:t>розвиток міжнародної співпраці у сфері позашкільної освіти</a:t>
            </a:r>
          </a:p>
          <a:p>
            <a:pPr marL="180000" indent="-180000"/>
            <a:r>
              <a:rPr lang="uk-UA" sz="1200" dirty="0" smtClean="0"/>
              <a:t>активізація участі у конкурсах, проектах, заходах тощо місцевого, регіонального, національного, міжнародного рівнів</a:t>
            </a:r>
            <a:endParaRPr lang="uk-UA" sz="1200" dirty="0"/>
          </a:p>
        </p:txBody>
      </p:sp>
      <p:sp>
        <p:nvSpPr>
          <p:cNvPr id="5" name="Прямокутник 4"/>
          <p:cNvSpPr/>
          <p:nvPr/>
        </p:nvSpPr>
        <p:spPr>
          <a:xfrm>
            <a:off x="5214942" y="4643452"/>
            <a:ext cx="3813160" cy="338554"/>
          </a:xfrm>
          <a:prstGeom prst="rect">
            <a:avLst/>
          </a:prstGeom>
          <a:solidFill>
            <a:srgbClr val="FFC00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buNone/>
            </a:pP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</a:rPr>
              <a:t>Україна, м. Кропивницький, 19.08.2021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кировоград\с флешки\Фото з Форуму\18 серпня\IMG0295.jpg"/>
          <p:cNvPicPr>
            <a:picLocks noChangeAspect="1" noChangeArrowheads="1"/>
          </p:cNvPicPr>
          <p:nvPr/>
        </p:nvPicPr>
        <p:blipFill>
          <a:blip r:embed="rId2"/>
          <a:srcRect l="19713" t="17393" r="17672" b="6076"/>
          <a:stretch>
            <a:fillRect/>
          </a:stretch>
        </p:blipFill>
        <p:spPr bwMode="auto">
          <a:xfrm>
            <a:off x="1415762" y="0"/>
            <a:ext cx="6312477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кировоград\с флешки\Фото з Форуму\18 серпня\IMG01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6" y="1"/>
            <a:ext cx="7715248" cy="5143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:\кировоград\с флешки\Фото з Форуму\18 серпня\IMG00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29" y="-23830"/>
            <a:ext cx="7786742" cy="5191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кировоград\с флешки\Фото з Форуму\19 серпня\IMG_07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228" y="0"/>
            <a:ext cx="7715544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кировоград\IMG_8412.PNG"/>
          <p:cNvPicPr>
            <a:picLocks noChangeAspect="1" noChangeArrowheads="1"/>
          </p:cNvPicPr>
          <p:nvPr/>
        </p:nvPicPr>
        <p:blipFill>
          <a:blip r:embed="rId3"/>
          <a:srcRect t="37964" b="37600"/>
          <a:stretch>
            <a:fillRect/>
          </a:stretch>
        </p:blipFill>
        <p:spPr bwMode="auto">
          <a:xfrm>
            <a:off x="0" y="153819"/>
            <a:ext cx="9144000" cy="4835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928676"/>
            <a:ext cx="8244000" cy="4107685"/>
          </a:xfrm>
          <a:solidFill>
            <a:srgbClr val="E9D3FD">
              <a:alpha val="89804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>
            <a:normAutofit lnSpcReduction="10000"/>
          </a:bodyPr>
          <a:lstStyle/>
          <a:p>
            <a:pPr indent="-342000">
              <a:lnSpc>
                <a:spcPct val="120000"/>
              </a:lnSpc>
              <a:buBlip>
                <a:blip r:embed="rId2"/>
              </a:buBlip>
            </a:pPr>
            <a:r>
              <a:rPr lang="uk-UA" sz="1200" dirty="0" smtClean="0"/>
              <a:t>заступнику Міністра освіти і науки України </a:t>
            </a:r>
            <a:br>
              <a:rPr lang="uk-UA" sz="1200" dirty="0" smtClean="0"/>
            </a:br>
            <a:r>
              <a:rPr lang="uk-UA" sz="1200" b="1" dirty="0" smtClean="0"/>
              <a:t>Вірі Роговій</a:t>
            </a:r>
            <a:endParaRPr lang="uk-UA" sz="1200" dirty="0" smtClean="0"/>
          </a:p>
          <a:p>
            <a:pPr indent="-342000">
              <a:lnSpc>
                <a:spcPct val="120000"/>
              </a:lnSpc>
              <a:buBlip>
                <a:blip r:embed="rId2"/>
              </a:buBlip>
            </a:pPr>
            <a:r>
              <a:rPr lang="uk-UA" sz="1200" dirty="0" smtClean="0"/>
              <a:t>керівнику експертної групи з питань позашкільної та інклюзивної освіти Директорату дошкільної, шкільної та інклюзивної  освіти Міністерства освіти і науки  України</a:t>
            </a:r>
            <a:br>
              <a:rPr lang="uk-UA" sz="1200" dirty="0" smtClean="0"/>
            </a:br>
            <a:r>
              <a:rPr lang="uk-UA" sz="1200" b="1" dirty="0" smtClean="0"/>
              <a:t>Віктору </a:t>
            </a:r>
            <a:r>
              <a:rPr lang="uk-UA" sz="1200" b="1" dirty="0" err="1" smtClean="0"/>
              <a:t>Салькову</a:t>
            </a:r>
            <a:endParaRPr lang="uk-UA" sz="1200" dirty="0" smtClean="0"/>
          </a:p>
          <a:p>
            <a:pPr indent="-342000">
              <a:lnSpc>
                <a:spcPct val="120000"/>
              </a:lnSpc>
              <a:buBlip>
                <a:blip r:embed="rId2"/>
              </a:buBlip>
            </a:pPr>
            <a:r>
              <a:rPr lang="uk-UA" sz="1200" dirty="0" smtClean="0"/>
              <a:t>начальнику відділу позашкільної освіти та виховної роботи головного управління позашкільної та інклюзивної освіти  Міністерства освіти і науки  України </a:t>
            </a:r>
            <a:br>
              <a:rPr lang="uk-UA" sz="1200" dirty="0" smtClean="0"/>
            </a:br>
            <a:r>
              <a:rPr lang="uk-UA" sz="1200" b="1" dirty="0" smtClean="0"/>
              <a:t>Аллі </a:t>
            </a:r>
            <a:r>
              <a:rPr lang="uk-UA" sz="1200" b="1" dirty="0" err="1" smtClean="0"/>
              <a:t>Середницькій</a:t>
            </a:r>
            <a:endParaRPr lang="uk-UA" sz="1200" dirty="0" smtClean="0"/>
          </a:p>
          <a:p>
            <a:pPr indent="-342000">
              <a:lnSpc>
                <a:spcPct val="120000"/>
              </a:lnSpc>
              <a:buBlip>
                <a:blip r:embed="rId2"/>
              </a:buBlip>
            </a:pPr>
            <a:r>
              <a:rPr lang="uk-UA" sz="1200" dirty="0" smtClean="0"/>
              <a:t>завідувачу кафедри позашкільної освіти НДУ ім. М. Драгоманова, президенту Міжнародної асоціації позашкільної освіти, доктору педагогічних наук, професору, Заслуженому діячеві науки і техніки України </a:t>
            </a:r>
            <a:br>
              <a:rPr lang="uk-UA" sz="1200" dirty="0" smtClean="0"/>
            </a:br>
            <a:r>
              <a:rPr lang="uk-UA" sz="1200" b="1" dirty="0" smtClean="0"/>
              <a:t>Олені </a:t>
            </a:r>
            <a:r>
              <a:rPr lang="uk-UA" sz="1200" b="1" dirty="0" err="1" smtClean="0"/>
              <a:t>Биковській</a:t>
            </a:r>
            <a:endParaRPr lang="uk-UA" sz="1200" dirty="0" smtClean="0"/>
          </a:p>
          <a:p>
            <a:pPr indent="-342000">
              <a:lnSpc>
                <a:spcPct val="120000"/>
              </a:lnSpc>
              <a:buBlip>
                <a:blip r:embed="rId2"/>
              </a:buBlip>
            </a:pPr>
            <a:r>
              <a:rPr lang="uk-UA" sz="1200" dirty="0" smtClean="0"/>
              <a:t>голові державної служби якості освіти </a:t>
            </a:r>
            <a:br>
              <a:rPr lang="uk-UA" sz="1200" dirty="0" smtClean="0"/>
            </a:br>
            <a:r>
              <a:rPr lang="uk-UA" sz="1200" b="1" dirty="0" smtClean="0"/>
              <a:t>Руслану </a:t>
            </a:r>
            <a:r>
              <a:rPr lang="uk-UA" sz="1200" b="1" dirty="0" err="1" smtClean="0"/>
              <a:t>Гураку</a:t>
            </a:r>
            <a:endParaRPr lang="uk-UA" sz="1200" dirty="0" smtClean="0"/>
          </a:p>
          <a:p>
            <a:pPr indent="-342000">
              <a:lnSpc>
                <a:spcPct val="120000"/>
              </a:lnSpc>
              <a:buBlip>
                <a:blip r:embed="rId2"/>
              </a:buBlip>
            </a:pPr>
            <a:r>
              <a:rPr lang="uk-UA" sz="1200" dirty="0" smtClean="0"/>
              <a:t>головному спеціалісту відділу позашкільної освіти  управління роботи із закладами професійно-технічної та позашкільної освіти департаменту  інституційного аудиту Державної служби якості освіти України </a:t>
            </a:r>
            <a:br>
              <a:rPr lang="uk-UA" sz="1200" dirty="0" smtClean="0"/>
            </a:br>
            <a:r>
              <a:rPr lang="uk-UA" sz="1200" b="1" dirty="0" smtClean="0"/>
              <a:t>Наталії </a:t>
            </a:r>
            <a:r>
              <a:rPr lang="uk-UA" sz="1200" b="1" dirty="0" err="1" smtClean="0"/>
              <a:t>Ніколайко</a:t>
            </a:r>
            <a:endParaRPr lang="uk-UA" sz="1200" dirty="0" smtClean="0"/>
          </a:p>
          <a:p>
            <a:pPr indent="-342000">
              <a:lnSpc>
                <a:spcPct val="120000"/>
              </a:lnSpc>
              <a:buBlip>
                <a:blip r:embed="rId2"/>
              </a:buBlip>
            </a:pPr>
            <a:r>
              <a:rPr lang="uk-UA" sz="1200" dirty="0" smtClean="0"/>
              <a:t>Кіровоградській облдержадміністрації на чолі з </a:t>
            </a:r>
            <a:r>
              <a:rPr lang="uk-UA" sz="1200" b="1" dirty="0" smtClean="0"/>
              <a:t>Марією Чорною</a:t>
            </a:r>
            <a:r>
              <a:rPr lang="uk-UA" sz="1200" dirty="0" smtClean="0"/>
              <a:t> та безпосередньо </a:t>
            </a:r>
            <a:r>
              <a:rPr lang="uk-UA" sz="1200" b="1" dirty="0" smtClean="0"/>
              <a:t>Ельзі Лещенко</a:t>
            </a:r>
            <a:r>
              <a:rPr lang="uk-UA" sz="1200" dirty="0" smtClean="0"/>
              <a:t>, начальнику Департаменту освіти і науки Кіровоградської облдержадміністрації</a:t>
            </a:r>
            <a:endParaRPr lang="uk-UA" sz="1200" dirty="0"/>
          </a:p>
        </p:txBody>
      </p:sp>
      <p:sp>
        <p:nvSpPr>
          <p:cNvPr id="4" name="Прямокутник 3"/>
          <p:cNvSpPr/>
          <p:nvPr/>
        </p:nvSpPr>
        <p:spPr>
          <a:xfrm>
            <a:off x="457200" y="214296"/>
            <a:ext cx="8244000" cy="646331"/>
          </a:xfrm>
          <a:prstGeom prst="rect">
            <a:avLst/>
          </a:prstGeom>
          <a:solidFill>
            <a:srgbClr val="FFCC00">
              <a:alpha val="89804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Дякуємо за довіру!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37460" cy="514350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033720962"/>
              </p:ext>
            </p:extLst>
          </p:nvPr>
        </p:nvGraphicFramePr>
        <p:xfrm>
          <a:off x="472574" y="1160615"/>
          <a:ext cx="8523049" cy="3110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На зображенні може бути: текст «кафедра позашкльной освіти нженерно- акультет унверситет юного педагога запрошуються учни 14-17 рокi̇в www.t.ly/HMQo www.t.ly реестрация до 15.09.2021р. участь безкоштовна HOY pouo@i.ua, +380963371581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643188"/>
            <a:ext cx="1033514" cy="1492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а зображенні може бути: одна або кілька осіб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2928940"/>
            <a:ext cx="1785949" cy="12364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На зображенні може бути: текс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2976731"/>
            <a:ext cx="1982942" cy="1115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23044" y="4270618"/>
            <a:ext cx="9307286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до 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15.09.2021 р.            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з 15 по 22.09.2021 р</a:t>
            </a:r>
            <a:r>
              <a:rPr 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www.facebook.com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/groups/</a:t>
            </a:r>
            <a:endParaRPr lang="uk-U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www.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t.ly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HMQo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www.</a:t>
            </a:r>
            <a:r>
              <a:rPr lang="uk-UA" dirty="0" err="1">
                <a:latin typeface="Cambria" panose="02040503050406030204" pitchFamily="18" charset="0"/>
                <a:ea typeface="Cambria" panose="02040503050406030204" pitchFamily="18" charset="0"/>
              </a:rPr>
              <a:t>t.ly</a:t>
            </a:r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zfbF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1476948005834624</a:t>
            </a:r>
            <a:endParaRPr lang="uk-UA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uk-UA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</a:p>
          <a:p>
            <a:endParaRPr lang="uk-UA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928794" y="117902"/>
            <a:ext cx="7215206" cy="76035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altLang="uk-UA" sz="23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Кадрове забезпечення закладів позашкільної освіти як основа реалізації </a:t>
            </a:r>
          </a:p>
          <a:p>
            <a:pPr algn="ctr"/>
            <a:r>
              <a:rPr lang="uk-UA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безбар’єрності позашкільної освіти</a:t>
            </a:r>
            <a:r>
              <a:rPr lang="uk-UA" altLang="uk-UA" sz="23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endParaRPr lang="ru-RU" sz="2300" dirty="0"/>
          </a:p>
        </p:txBody>
      </p:sp>
      <p:pic>
        <p:nvPicPr>
          <p:cNvPr id="12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05" t="57378" r="46446" b="10509"/>
          <a:stretch/>
        </p:blipFill>
        <p:spPr bwMode="auto">
          <a:xfrm>
            <a:off x="628651" y="135409"/>
            <a:ext cx="1442750" cy="60654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" y="141601"/>
            <a:ext cx="544199" cy="54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476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увати 16"/>
          <p:cNvGrpSpPr/>
          <p:nvPr/>
        </p:nvGrpSpPr>
        <p:grpSpPr>
          <a:xfrm>
            <a:off x="1571604" y="571486"/>
            <a:ext cx="2898958" cy="928694"/>
            <a:chOff x="1500166" y="571486"/>
            <a:chExt cx="2970396" cy="928694"/>
          </a:xfrm>
        </p:grpSpPr>
        <p:pic>
          <p:nvPicPr>
            <p:cNvPr id="3" name="Picture 9" descr="C:\Users\Dvorec-101480560\Desktop\Безымянный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71604" y="571486"/>
              <a:ext cx="2898958" cy="928694"/>
            </a:xfrm>
            <a:prstGeom prst="rect">
              <a:avLst/>
            </a:prstGeom>
            <a:noFill/>
          </p:spPr>
        </p:pic>
        <p:pic>
          <p:nvPicPr>
            <p:cNvPr id="4" name="Picture 2" descr="Нет описания фото.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00166" y="571486"/>
              <a:ext cx="910813" cy="857256"/>
            </a:xfrm>
            <a:prstGeom prst="rect">
              <a:avLst/>
            </a:prstGeom>
            <a:noFill/>
          </p:spPr>
        </p:pic>
      </p:grpSp>
      <p:grpSp>
        <p:nvGrpSpPr>
          <p:cNvPr id="5" name="Групувати 4"/>
          <p:cNvGrpSpPr>
            <a:grpSpLocks noChangeAspect="1"/>
          </p:cNvGrpSpPr>
          <p:nvPr/>
        </p:nvGrpSpPr>
        <p:grpSpPr>
          <a:xfrm>
            <a:off x="1428728" y="1643056"/>
            <a:ext cx="3198481" cy="1285884"/>
            <a:chOff x="0" y="2857496"/>
            <a:chExt cx="7250955" cy="278608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71832" y="3607595"/>
              <a:ext cx="4179123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8" descr="https://scontent.fiev25-2.fna.fbcdn.net/v/t1.6435-9/90526389_2678594619128810_6113122712987631616_n.jpg?_nc_cat=110&amp;ccb=1-5&amp;_nc_sid=8631f5&amp;_nc_ohc=6yyc8XrZT8QAX8Y-dLo&amp;tn=UNoIyetCk4Y9xqnt&amp;_nc_ht=scontent.fiev25-2.fna&amp;oh=fab4557ec0c94528f624fd5180c04e44&amp;oe=6161875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2857496"/>
              <a:ext cx="4190945" cy="2786082"/>
            </a:xfrm>
            <a:prstGeom prst="rect">
              <a:avLst/>
            </a:prstGeom>
            <a:noFill/>
          </p:spPr>
        </p:pic>
      </p:grpSp>
      <p:sp>
        <p:nvSpPr>
          <p:cNvPr id="12" name="Прямокутник 11"/>
          <p:cNvSpPr/>
          <p:nvPr/>
        </p:nvSpPr>
        <p:spPr>
          <a:xfrm>
            <a:off x="1142976" y="4572014"/>
            <a:ext cx="3228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uk-UA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#</a:t>
            </a:r>
            <a:r>
              <a:rPr lang="uk-UA" altLang="uk-UA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ПозашкілляРазомМиСила</a:t>
            </a:r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5715007" y="2000246"/>
            <a:ext cx="2520000" cy="1315745"/>
          </a:xfrm>
          <a:prstGeom prst="rect">
            <a:avLst/>
          </a:prstGeom>
          <a:noFill/>
          <a:ln>
            <a:solidFill>
              <a:srgbClr val="4A0688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Tel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.: 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uk-UA" alt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38 </a:t>
            </a:r>
            <a:r>
              <a:rPr lang="en-US" alt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096 </a:t>
            </a:r>
            <a:r>
              <a:rPr lang="en-US" altLang="uk-UA" dirty="0">
                <a:latin typeface="Cambria" panose="02040503050406030204" pitchFamily="18" charset="0"/>
                <a:ea typeface="Cambria" panose="02040503050406030204" pitchFamily="18" charset="0"/>
              </a:rPr>
              <a:t>337 15 </a:t>
            </a:r>
            <a:r>
              <a:rPr lang="en-US" altLang="uk-UA" dirty="0" smtClean="0">
                <a:latin typeface="Cambria" panose="02040503050406030204" pitchFamily="18" charset="0"/>
                <a:ea typeface="Cambria" panose="02040503050406030204" pitchFamily="18" charset="0"/>
              </a:rPr>
              <a:t>81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https://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pou.org.ua</a:t>
            </a:r>
            <a:endParaRPr lang="uk-UA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E-mail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altLang="uk-UA" dirty="0">
                <a:latin typeface="Cambria" panose="02040503050406030204" pitchFamily="18" charset="0"/>
                <a:ea typeface="Cambria" panose="02040503050406030204" pitchFamily="18" charset="0"/>
              </a:rPr>
              <a:t>pouo@ukr.net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Прямоугольник 3"/>
          <p:cNvSpPr/>
          <p:nvPr/>
        </p:nvSpPr>
        <p:spPr>
          <a:xfrm>
            <a:off x="5715007" y="1214428"/>
            <a:ext cx="2520000" cy="623248"/>
          </a:xfrm>
          <a:prstGeom prst="rect">
            <a:avLst/>
          </a:prstGeom>
          <a:solidFill>
            <a:srgbClr val="4A0688"/>
          </a:solidFill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uk-U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Запрошуємо</a:t>
            </a:r>
            <a:r>
              <a:rPr lang="ru-RU" alt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ru-RU" altLang="uk-UA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до </a:t>
            </a:r>
            <a:r>
              <a:rPr lang="ru-RU" altLang="uk-U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співпраці</a:t>
            </a:r>
            <a:endParaRPr lang="uk-UA" altLang="uk-UA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/>
          <a:srcRect l="21680" t="39583" r="51953" b="47917"/>
          <a:stretch>
            <a:fillRect/>
          </a:stretch>
        </p:blipFill>
        <p:spPr bwMode="auto">
          <a:xfrm>
            <a:off x="1500166" y="3214692"/>
            <a:ext cx="3000396" cy="80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 descr="E:\Download Загрузки\qr-code (1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500048"/>
            <a:ext cx="1000132" cy="1000132"/>
          </a:xfrm>
          <a:prstGeom prst="rect">
            <a:avLst/>
          </a:prstGeom>
          <a:noFill/>
        </p:spPr>
      </p:pic>
      <p:pic>
        <p:nvPicPr>
          <p:cNvPr id="22" name="Picture 2" descr="E:\Download Загрузки\qr-cod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1785932"/>
            <a:ext cx="1000132" cy="1000132"/>
          </a:xfrm>
          <a:prstGeom prst="rect">
            <a:avLst/>
          </a:prstGeom>
          <a:noFill/>
        </p:spPr>
      </p:pic>
      <p:pic>
        <p:nvPicPr>
          <p:cNvPr id="23" name="Picture 4" descr="E:\Download Загрузки\qr-code (2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20" y="3071816"/>
            <a:ext cx="1000132" cy="1000132"/>
          </a:xfrm>
          <a:prstGeom prst="rect">
            <a:avLst/>
          </a:prstGeom>
          <a:noFill/>
        </p:spPr>
      </p:pic>
      <p:pic>
        <p:nvPicPr>
          <p:cNvPr id="5122" name="Picture 2" descr="C:\Users\Dvorec-101480560\Desktop\1200px-Facebook_Logo_(2019)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28860" y="500048"/>
            <a:ext cx="247625" cy="247625"/>
          </a:xfrm>
          <a:prstGeom prst="rect">
            <a:avLst/>
          </a:prstGeom>
          <a:noFill/>
        </p:spPr>
      </p:pic>
      <p:pic>
        <p:nvPicPr>
          <p:cNvPr id="5123" name="Picture 3" descr="C:\Users\Dvorec-101480560\Desktop\logo-you-tube-2-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43108" y="3143254"/>
            <a:ext cx="287190" cy="214314"/>
          </a:xfrm>
          <a:prstGeom prst="rect">
            <a:avLst/>
          </a:prstGeom>
          <a:noFill/>
        </p:spPr>
      </p:pic>
      <p:pic>
        <p:nvPicPr>
          <p:cNvPr id="18" name="Picture 2" descr="C:\Users\Dvorec-101480560\Desktop\1200px-Facebook_Logo_(2019)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14678" y="1643056"/>
            <a:ext cx="247625" cy="24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увати 9"/>
          <p:cNvGrpSpPr/>
          <p:nvPr/>
        </p:nvGrpSpPr>
        <p:grpSpPr>
          <a:xfrm>
            <a:off x="357158" y="267875"/>
            <a:ext cx="3143272" cy="1393041"/>
            <a:chOff x="571472" y="142852"/>
            <a:chExt cx="4706615" cy="2143140"/>
          </a:xfrm>
        </p:grpSpPr>
        <p:pic>
          <p:nvPicPr>
            <p:cNvPr id="24585" name="Picture 9" descr="C:\Users\Dvorec-101480560\Desktop\Безымянный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00166" y="571480"/>
              <a:ext cx="3777921" cy="1285884"/>
            </a:xfrm>
            <a:prstGeom prst="rect">
              <a:avLst/>
            </a:prstGeom>
            <a:noFill/>
          </p:spPr>
        </p:pic>
        <p:pic>
          <p:nvPicPr>
            <p:cNvPr id="24578" name="Picture 2" descr="Нет описания фото.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1472" y="142852"/>
              <a:ext cx="2143140" cy="2143140"/>
            </a:xfrm>
            <a:prstGeom prst="rect">
              <a:avLst/>
            </a:prstGeom>
            <a:noFill/>
          </p:spPr>
        </p:pic>
      </p:grpSp>
      <p:sp>
        <p:nvSpPr>
          <p:cNvPr id="5" name="Прямокутник 4"/>
          <p:cNvSpPr/>
          <p:nvPr/>
        </p:nvSpPr>
        <p:spPr>
          <a:xfrm>
            <a:off x="2285984" y="1446602"/>
            <a:ext cx="635795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https://www.facebook.com/pou.org.ua</a:t>
            </a:r>
            <a:endParaRPr lang="uk-UA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35753" y="4286262"/>
            <a:ext cx="807249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https://www.facebook.com/groups/1557711904542909 </a:t>
            </a:r>
            <a:endParaRPr lang="uk-UA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Групувати 11"/>
          <p:cNvGrpSpPr>
            <a:grpSpLocks noChangeAspect="1"/>
          </p:cNvGrpSpPr>
          <p:nvPr/>
        </p:nvGrpSpPr>
        <p:grpSpPr>
          <a:xfrm>
            <a:off x="0" y="2357436"/>
            <a:ext cx="5286380" cy="1875248"/>
            <a:chOff x="0" y="2857496"/>
            <a:chExt cx="7250955" cy="2786082"/>
          </a:xfrm>
        </p:grpSpPr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71832" y="3607595"/>
              <a:ext cx="4179123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584" name="Picture 8" descr="https://scontent.fiev25-2.fna.fbcdn.net/v/t1.6435-9/90526389_2678594619128810_6113122712987631616_n.jpg?_nc_cat=110&amp;ccb=1-5&amp;_nc_sid=8631f5&amp;_nc_ohc=6yyc8XrZT8QAX8Y-dLo&amp;tn=UNoIyetCk4Y9xqnt&amp;_nc_ht=scontent.fiev25-2.fna&amp;oh=fab4557ec0c94528f624fd5180c04e44&amp;oe=6161875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2857496"/>
              <a:ext cx="4190945" cy="2786082"/>
            </a:xfrm>
            <a:prstGeom prst="rect">
              <a:avLst/>
            </a:prstGeom>
            <a:noFill/>
          </p:spPr>
        </p:pic>
      </p:grpSp>
      <p:sp>
        <p:nvSpPr>
          <p:cNvPr id="13" name="Прямокутник 12"/>
          <p:cNvSpPr/>
          <p:nvPr/>
        </p:nvSpPr>
        <p:spPr>
          <a:xfrm>
            <a:off x="0" y="2303858"/>
            <a:ext cx="9144000" cy="107157"/>
          </a:xfrm>
          <a:prstGeom prst="rect">
            <a:avLst/>
          </a:prstGeom>
          <a:solidFill>
            <a:srgbClr val="4A0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74" name="Picture 2" descr="E:\Download Загрузки\qr-cod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8" y="2786064"/>
            <a:ext cx="1071570" cy="1071570"/>
          </a:xfrm>
          <a:prstGeom prst="rect">
            <a:avLst/>
          </a:prstGeom>
          <a:noFill/>
        </p:spPr>
      </p:pic>
      <p:pic>
        <p:nvPicPr>
          <p:cNvPr id="3075" name="Picture 3" descr="E:\Download Загрузки\qr-code (1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88" y="285734"/>
            <a:ext cx="1071570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718"/>
            <a:ext cx="8229600" cy="4714908"/>
          </a:xfrm>
          <a:solidFill>
            <a:srgbClr val="4A0688">
              <a:alpha val="80000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indent="0">
              <a:buNone/>
            </a:pPr>
            <a:endParaRPr lang="uk-UA" dirty="0" smtClean="0">
              <a:solidFill>
                <a:srgbClr val="FFFFFF"/>
              </a:solidFill>
            </a:endParaRPr>
          </a:p>
          <a:p>
            <a:pPr indent="0">
              <a:buNone/>
            </a:pPr>
            <a:endParaRPr lang="uk-UA" dirty="0" smtClean="0">
              <a:solidFill>
                <a:srgbClr val="FFFFFF"/>
              </a:solidFill>
            </a:endParaRPr>
          </a:p>
          <a:p>
            <a:pPr indent="0">
              <a:buNone/>
            </a:pPr>
            <a:endParaRPr lang="uk-UA" dirty="0" smtClean="0">
              <a:solidFill>
                <a:srgbClr val="FFFFFF"/>
              </a:solidFill>
            </a:endParaRPr>
          </a:p>
          <a:p>
            <a:pPr indent="0">
              <a:buNone/>
            </a:pPr>
            <a:r>
              <a:rPr lang="uk-UA" sz="2400" dirty="0" smtClean="0">
                <a:solidFill>
                  <a:srgbClr val="FFFFFF"/>
                </a:solidFill>
              </a:rPr>
              <a:t>обговорення актуальних питань позашкільної освіти в умовах трансформації національної системи освіти, розбудови Нової Української школи та забезпечення якісної та доступної освіти</a:t>
            </a:r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500048"/>
            <a:ext cx="6357982" cy="1643073"/>
          </a:xfrm>
          <a:solidFill>
            <a:srgbClr val="FFCC00">
              <a:alpha val="80000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ОСНОВНА МЕТА </a:t>
            </a:r>
            <a:br>
              <a:rPr lang="uk-UA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секції «Стратегічна сесія з розвитку </a:t>
            </a:r>
            <a:br>
              <a:rPr lang="uk-UA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позашкільної освіти»</a:t>
            </a:r>
            <a:endParaRPr lang="ru-RU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G:\кировоград\IMG_8387.jpg"/>
          <p:cNvPicPr>
            <a:picLocks noChangeAspect="1" noChangeArrowheads="1"/>
          </p:cNvPicPr>
          <p:nvPr/>
        </p:nvPicPr>
        <p:blipFill>
          <a:blip r:embed="rId2"/>
          <a:srcRect t="2973" b="13775"/>
          <a:stretch>
            <a:fillRect/>
          </a:stretch>
        </p:blipFill>
        <p:spPr bwMode="auto">
          <a:xfrm rot="20616692">
            <a:off x="221640" y="122584"/>
            <a:ext cx="1889081" cy="2096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кутник 16"/>
          <p:cNvSpPr/>
          <p:nvPr/>
        </p:nvSpPr>
        <p:spPr>
          <a:xfrm rot="20723670">
            <a:off x="-236140" y="621630"/>
            <a:ext cx="9391919" cy="3863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71618"/>
            <a:ext cx="4714908" cy="22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214282" y="4143386"/>
            <a:ext cx="8372476" cy="7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Карта закладів позашкільної освіти </a:t>
            </a:r>
            <a:r>
              <a:rPr kumimoji="0" lang="en-US" sz="1600" b="0" i="0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+mn-cs"/>
              </a:rPr>
              <a:t>https://temp.pou.org.ua/map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Сертифікати учасників проекту розміщено у вкладці «Альбоми» за посиланням від 15.07.2021 р</a:t>
            </a:r>
            <a:r>
              <a:rPr lang="uk-UA" sz="1600" dirty="0" smtClean="0"/>
              <a:t>.</a:t>
            </a:r>
            <a:r>
              <a:rPr lang="uk-UA" sz="1600" dirty="0" smtClean="0">
                <a:solidFill>
                  <a:srgbClr val="0000CC"/>
                </a:solidFill>
              </a:rPr>
              <a:t> </a:t>
            </a:r>
            <a:r>
              <a:rPr lang="en-US" sz="1600" dirty="0" smtClean="0">
                <a:solidFill>
                  <a:srgbClr val="0000CC"/>
                </a:solidFill>
              </a:rPr>
              <a:t>https://www.facebook.com/pou.org.ua/photos_albums </a:t>
            </a:r>
            <a:endParaRPr lang="en-US" sz="1600" dirty="0" smtClean="0">
              <a:solidFill>
                <a:srgbClr val="0000CC"/>
              </a:solidFill>
              <a:hlinkClick r:id="rId3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0" y="142858"/>
            <a:ext cx="914400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uk-UA" sz="1100" dirty="0" smtClean="0">
                <a:solidFill>
                  <a:srgbClr val="4A0688"/>
                </a:solidFill>
              </a:rPr>
              <a:t>Міжнародна асоціація позашкільної освіти спільно з кафедрою позашкільної освіти, науково-дослідною лабораторією теорії і методики позашкільної освіти Національного педагогічного університету імені М.П. Драгоманова </a:t>
            </a:r>
            <a:r>
              <a:rPr lang="uk-UA" sz="1100" dirty="0" smtClean="0">
                <a:solidFill>
                  <a:srgbClr val="4A0688"/>
                </a:solidFill>
              </a:rPr>
              <a:t>  у </a:t>
            </a:r>
            <a:r>
              <a:rPr lang="uk-UA" sz="1100" dirty="0" smtClean="0">
                <a:solidFill>
                  <a:srgbClr val="4A0688"/>
                </a:solidFill>
              </a:rPr>
              <a:t>січні-липні 2021 р</a:t>
            </a:r>
            <a:r>
              <a:rPr lang="uk-UA" sz="1100" dirty="0" smtClean="0">
                <a:solidFill>
                  <a:srgbClr val="4A0688"/>
                </a:solidFill>
              </a:rPr>
              <a:t>.</a:t>
            </a:r>
            <a:r>
              <a:rPr lang="en-US" sz="1100" dirty="0" smtClean="0">
                <a:solidFill>
                  <a:srgbClr val="4A0688"/>
                </a:solidFill>
              </a:rPr>
              <a:t> </a:t>
            </a:r>
            <a:r>
              <a:rPr lang="uk-UA" sz="1100" dirty="0" smtClean="0">
                <a:solidFill>
                  <a:srgbClr val="4A0688"/>
                </a:solidFill>
              </a:rPr>
              <a:t> </a:t>
            </a:r>
            <a:r>
              <a:rPr lang="uk-UA" sz="1100" dirty="0" smtClean="0">
                <a:solidFill>
                  <a:srgbClr val="4A0688"/>
                </a:solidFill>
              </a:rPr>
              <a:t>започаткували і </a:t>
            </a:r>
            <a:r>
              <a:rPr lang="uk-UA" sz="1100" dirty="0" smtClean="0">
                <a:solidFill>
                  <a:srgbClr val="4A0688"/>
                </a:solidFill>
              </a:rPr>
              <a:t>реалізували</a:t>
            </a:r>
            <a:endParaRPr lang="uk-UA" sz="1200" b="1" dirty="0" smtClean="0">
              <a:solidFill>
                <a:srgbClr val="4A0688"/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uk-UA" sz="1400" b="1" dirty="0" smtClean="0">
                <a:solidFill>
                  <a:srgbClr val="4A0688"/>
                </a:solidFill>
              </a:rPr>
              <a:t>НАЦІОНАЛЬНИЙ ПРОЕКТ </a:t>
            </a:r>
            <a:br>
              <a:rPr lang="uk-UA" sz="1400" b="1" dirty="0" smtClean="0">
                <a:solidFill>
                  <a:srgbClr val="4A0688"/>
                </a:solidFill>
              </a:rPr>
            </a:br>
            <a:r>
              <a:rPr lang="uk-UA" sz="2000" b="1" dirty="0" smtClean="0">
                <a:solidFill>
                  <a:srgbClr val="4A0688"/>
                </a:solidFill>
              </a:rPr>
              <a:t>«ІНТЕРАКТИВНА КАРТА ЗАКЛАДІВ ПОЗАШКІЛЬНОЇ ОСВІТИ» </a:t>
            </a:r>
            <a:r>
              <a:rPr lang="uk-UA" b="1" dirty="0" smtClean="0">
                <a:solidFill>
                  <a:srgbClr val="4A0688"/>
                </a:solidFill>
              </a:rPr>
              <a:t/>
            </a:r>
            <a:br>
              <a:rPr lang="uk-UA" b="1" dirty="0" smtClean="0">
                <a:solidFill>
                  <a:srgbClr val="4A0688"/>
                </a:solidFill>
              </a:rPr>
            </a:br>
            <a:r>
              <a:rPr lang="uk-UA" sz="1400" b="1" dirty="0" smtClean="0">
                <a:solidFill>
                  <a:srgbClr val="4A0688"/>
                </a:solidFill>
              </a:rPr>
              <a:t>ДО 30-РІЧЧЯ НЕЗАЛЕЖНОСТІ УКРАЇНИ</a:t>
            </a:r>
            <a:endParaRPr lang="en-US" sz="1400" b="1" dirty="0" smtClean="0">
              <a:solidFill>
                <a:srgbClr val="4A0688"/>
              </a:solidFill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6143636" y="1928808"/>
            <a:ext cx="2786050" cy="830997"/>
          </a:xfrm>
          <a:prstGeom prst="rect">
            <a:avLst/>
          </a:prstGeom>
          <a:solidFill>
            <a:srgbClr val="FFFF66">
              <a:alpha val="69804"/>
            </a:srgbClr>
          </a:solidFill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uk-UA" sz="1200" b="1" dirty="0" smtClean="0">
                <a:solidFill>
                  <a:srgbClr val="4A0688"/>
                </a:solidFill>
              </a:rPr>
              <a:t>Мета проекту </a:t>
            </a:r>
            <a:r>
              <a:rPr lang="uk-UA" sz="1200" dirty="0" smtClean="0">
                <a:solidFill>
                  <a:srgbClr val="4A0688"/>
                </a:solidFill>
              </a:rPr>
              <a:t>- презентувати заклади позашкільної освіти як юридичні особи у громадах на карті </a:t>
            </a:r>
            <a:r>
              <a:rPr lang="uk-UA" sz="1200" dirty="0" smtClean="0">
                <a:solidFill>
                  <a:srgbClr val="4A0688"/>
                </a:solidFill>
              </a:rPr>
              <a:t>України</a:t>
            </a:r>
            <a:endParaRPr lang="en-US" sz="1200" dirty="0" smtClean="0">
              <a:solidFill>
                <a:srgbClr val="4A0688"/>
              </a:solidFill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6143636" y="2857502"/>
            <a:ext cx="2786050" cy="492443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txBody>
          <a:bodyPr wrap="square">
            <a:spAutoFit/>
          </a:bodyPr>
          <a:lstStyle/>
          <a:p>
            <a:pPr lvl="0" indent="-342900">
              <a:spcBef>
                <a:spcPct val="20000"/>
              </a:spcBef>
              <a:defRPr/>
            </a:pPr>
            <a:r>
              <a:rPr lang="uk-UA" sz="1200" dirty="0" smtClean="0">
                <a:solidFill>
                  <a:srgbClr val="4A0688"/>
                </a:solidFill>
              </a:rPr>
              <a:t>На участь у проекті </a:t>
            </a:r>
            <a:r>
              <a:rPr lang="uk-UA" sz="1200" dirty="0" smtClean="0">
                <a:solidFill>
                  <a:srgbClr val="4A0688"/>
                </a:solidFill>
              </a:rPr>
              <a:t/>
            </a:r>
            <a:br>
              <a:rPr lang="uk-UA" sz="1200" dirty="0" smtClean="0">
                <a:solidFill>
                  <a:srgbClr val="4A0688"/>
                </a:solidFill>
              </a:rPr>
            </a:br>
            <a:r>
              <a:rPr lang="uk-UA" sz="1400" b="1" dirty="0" smtClean="0">
                <a:solidFill>
                  <a:srgbClr val="4A0688"/>
                </a:solidFill>
              </a:rPr>
              <a:t>подано </a:t>
            </a:r>
            <a:r>
              <a:rPr lang="uk-UA" sz="1400" b="1" dirty="0" smtClean="0">
                <a:solidFill>
                  <a:srgbClr val="4A0688"/>
                </a:solidFill>
              </a:rPr>
              <a:t>понад 900 </a:t>
            </a:r>
            <a:r>
              <a:rPr lang="uk-UA" sz="1400" b="1" dirty="0" smtClean="0">
                <a:solidFill>
                  <a:srgbClr val="4A0688"/>
                </a:solidFill>
              </a:rPr>
              <a:t>заявок</a:t>
            </a:r>
            <a:endParaRPr lang="en-US" sz="1200" b="1" dirty="0" smtClean="0">
              <a:solidFill>
                <a:srgbClr val="4A068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0"/>
            <a:ext cx="5000628" cy="5143500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Прямокутник 8"/>
          <p:cNvSpPr/>
          <p:nvPr/>
        </p:nvSpPr>
        <p:spPr>
          <a:xfrm rot="20742646">
            <a:off x="4218076" y="-1151672"/>
            <a:ext cx="5137004" cy="70379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214282" y="857238"/>
            <a:ext cx="8715436" cy="335758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Можливість уточнення або доповнення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даних на  «Карта закладів позашкільної освіти»</a:t>
            </a:r>
            <a:endParaRPr kumimoji="0" lang="uk-UA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цього необхідно заповнити і надіслати </a:t>
            </a:r>
            <a:r>
              <a:rPr kumimoji="0" lang="uk-UA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онлайн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форму </a:t>
            </a: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 25.09.2021 р.:</a:t>
            </a:r>
            <a:endParaRPr kumimoji="0" lang="uk-UA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n-lt"/>
                <a:ea typeface="+mn-ea"/>
                <a:cs typeface="+mn-cs"/>
              </a:rPr>
              <a:t>УТОЧНЕННЯ ІНФОРМАЦІЇ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 заклад позашкільної освіти за </a:t>
            </a:r>
            <a:r>
              <a:rPr kumimoji="0" lang="uk-UA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онлайн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формою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https</a:t>
            </a:r>
            <a:r>
              <a:rPr kumimoji="0" lang="en-US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://t.ly/gxcr </a:t>
            </a:r>
            <a:endParaRPr kumimoji="0" lang="en-US" sz="1600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hlinkClick r:id="rId2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1600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16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ДОПОВНЕННЯ ІНФОРМАЦІЇ </a:t>
            </a:r>
            <a:r>
              <a:rPr kumimoji="0" lang="uk-UA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 новий закладів позашкільної освіти за </a:t>
            </a:r>
            <a:r>
              <a:rPr kumimoji="0" lang="uk-UA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онлайн</a:t>
            </a:r>
            <a:r>
              <a:rPr kumimoji="0" lang="uk-UA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формою</a:t>
            </a:r>
            <a:endParaRPr kumimoji="0" lang="en-US" sz="1600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https://t.ly/JYHO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16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3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1600" b="1" i="0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Вітаємо</a:t>
            </a:r>
            <a:r>
              <a:rPr kumimoji="0" lang="uk-UA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учасників проекту і дякуємо керівникам відділень за допомогу в обробці і уточненні інформації!   #</a:t>
            </a:r>
            <a:r>
              <a:rPr kumimoji="0" lang="uk-UA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ПозашкілляРазомМиСила</a:t>
            </a:r>
            <a:endParaRPr kumimoji="0" lang="uk-UA" sz="1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9297" t="10972" r="30273" b="70834"/>
          <a:stretch>
            <a:fillRect/>
          </a:stretch>
        </p:blipFill>
        <p:spPr bwMode="auto">
          <a:xfrm>
            <a:off x="4714876" y="214296"/>
            <a:ext cx="4071966" cy="103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71538" y="1643056"/>
            <a:ext cx="7858180" cy="3286148"/>
          </a:xfrm>
          <a:solidFill>
            <a:srgbClr val="8EB4E3">
              <a:alpha val="89804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r>
              <a:rPr lang="uk-UA" sz="1800" dirty="0" smtClean="0">
                <a:solidFill>
                  <a:srgbClr val="002060"/>
                </a:solidFill>
              </a:rPr>
              <a:t>Міністерства освіти і науки України</a:t>
            </a:r>
          </a:p>
          <a:p>
            <a:r>
              <a:rPr lang="uk-UA" sz="1800" dirty="0" smtClean="0">
                <a:solidFill>
                  <a:srgbClr val="002060"/>
                </a:solidFill>
              </a:rPr>
              <a:t>Державної служби якості  освіти</a:t>
            </a:r>
          </a:p>
          <a:p>
            <a:r>
              <a:rPr lang="uk-UA" sz="1800" dirty="0" smtClean="0">
                <a:solidFill>
                  <a:srgbClr val="002060"/>
                </a:solidFill>
              </a:rPr>
              <a:t>Міжнародної асоціації позашкільної освіти</a:t>
            </a:r>
          </a:p>
          <a:p>
            <a:r>
              <a:rPr lang="uk-UA" sz="1800" dirty="0" smtClean="0">
                <a:solidFill>
                  <a:srgbClr val="002060"/>
                </a:solidFill>
              </a:rPr>
              <a:t>Кіровоградської обласної державної адміністрації</a:t>
            </a:r>
          </a:p>
          <a:p>
            <a:r>
              <a:rPr lang="uk-UA" sz="1800" dirty="0" smtClean="0">
                <a:solidFill>
                  <a:srgbClr val="002060"/>
                </a:solidFill>
              </a:rPr>
              <a:t>Кіровоградської обласної ради</a:t>
            </a:r>
          </a:p>
          <a:p>
            <a:r>
              <a:rPr lang="uk-UA" sz="1800" dirty="0" smtClean="0">
                <a:solidFill>
                  <a:srgbClr val="002060"/>
                </a:solidFill>
              </a:rPr>
              <a:t>Інституту модернізації змісту освіти</a:t>
            </a:r>
          </a:p>
          <a:p>
            <a:r>
              <a:rPr lang="uk-UA" sz="1800" dirty="0" smtClean="0">
                <a:solidFill>
                  <a:srgbClr val="002060"/>
                </a:solidFill>
              </a:rPr>
              <a:t>Національного педагогічного університету ім. М.П.Драгоманова</a:t>
            </a:r>
          </a:p>
          <a:p>
            <a:r>
              <a:rPr lang="uk-UA" sz="1800" dirty="0" smtClean="0">
                <a:solidFill>
                  <a:srgbClr val="002060"/>
                </a:solidFill>
              </a:rPr>
              <a:t>педагогічні працівники закладів позашкільної освіти з усіх областей України та м. Києва</a:t>
            </a:r>
            <a:endParaRPr lang="uk-UA" sz="18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6"/>
            <a:ext cx="6143668" cy="1571636"/>
          </a:xfrm>
          <a:solidFill>
            <a:srgbClr val="4A0688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180000" algn="l"/>
            <a:r>
              <a:rPr lang="uk-UA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роботі секції взяли участь представники:</a:t>
            </a:r>
            <a:endParaRPr lang="uk-UA" sz="3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9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28596" y="1000114"/>
            <a:ext cx="8229600" cy="4000527"/>
          </a:xfrm>
          <a:solidFill>
            <a:srgbClr val="EEECE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180000" indent="-457200">
              <a:spcBef>
                <a:spcPts val="600"/>
              </a:spcBef>
              <a:buNone/>
            </a:pPr>
            <a:r>
              <a:rPr lang="uk-UA" sz="1200" b="1" dirty="0" smtClean="0"/>
              <a:t>1. Державна політика у сфері позашкільної освіти Незалежної України</a:t>
            </a:r>
          </a:p>
          <a:p>
            <a:pPr marL="457200" indent="0">
              <a:spcBef>
                <a:spcPts val="600"/>
              </a:spcBef>
              <a:buNone/>
            </a:pPr>
            <a:r>
              <a:rPr lang="uk-UA" sz="1200" dirty="0" smtClean="0"/>
              <a:t>Модератор -  начальник відділу позашкільної освіти та виховної роботи головного управління позашкільної та інклюзивної освіти  Міністерства освіти і науки  України </a:t>
            </a:r>
            <a:r>
              <a:rPr lang="uk-UA" sz="1200" b="1" dirty="0" smtClean="0"/>
              <a:t>Алла </a:t>
            </a:r>
            <a:r>
              <a:rPr lang="uk-UA" sz="1200" b="1" dirty="0" err="1" smtClean="0"/>
              <a:t>Середницька</a:t>
            </a:r>
            <a:endParaRPr lang="uk-UA" sz="1200" b="1" dirty="0" smtClean="0"/>
          </a:p>
          <a:p>
            <a:pPr marL="180000" indent="-457200">
              <a:spcBef>
                <a:spcPts val="600"/>
              </a:spcBef>
              <a:buNone/>
            </a:pPr>
            <a:r>
              <a:rPr lang="uk-UA" sz="1200" b="1" dirty="0" smtClean="0"/>
              <a:t>2. Підвищення якості позашкільної освіти</a:t>
            </a:r>
          </a:p>
          <a:p>
            <a:pPr marL="457200" indent="0">
              <a:spcBef>
                <a:spcPts val="600"/>
              </a:spcBef>
              <a:buNone/>
            </a:pPr>
            <a:r>
              <a:rPr lang="uk-UA" sz="1200" dirty="0" smtClean="0"/>
              <a:t>Модератор - головний спеціаліст відділу позашкільної освіти  управління роботи із закладами професійно-технічної та позашкільної освіти департаменту  інституційного аудиту Державної служби якості освіти України </a:t>
            </a:r>
            <a:r>
              <a:rPr lang="uk-UA" sz="1200" b="1" dirty="0" smtClean="0"/>
              <a:t>Наталія </a:t>
            </a:r>
            <a:r>
              <a:rPr lang="uk-UA" sz="1200" b="1" dirty="0" err="1" smtClean="0"/>
              <a:t>Ніколайко</a:t>
            </a:r>
            <a:endParaRPr lang="uk-UA" sz="1200" b="1" dirty="0" smtClean="0"/>
          </a:p>
          <a:p>
            <a:pPr marL="180000" indent="-457200">
              <a:spcBef>
                <a:spcPts val="600"/>
              </a:spcBef>
              <a:buNone/>
            </a:pPr>
            <a:r>
              <a:rPr lang="uk-UA" sz="1200" b="1" dirty="0" smtClean="0"/>
              <a:t>3. </a:t>
            </a:r>
            <a:r>
              <a:rPr lang="uk-UA" sz="1200" b="1" dirty="0" err="1" smtClean="0"/>
              <a:t>Безбар’єрність</a:t>
            </a:r>
            <a:r>
              <a:rPr lang="uk-UA" sz="1200" b="1" dirty="0" smtClean="0"/>
              <a:t> у сфері позашкільної освіти</a:t>
            </a:r>
          </a:p>
          <a:p>
            <a:pPr marL="457200" indent="0">
              <a:spcBef>
                <a:spcPts val="600"/>
              </a:spcBef>
              <a:buNone/>
            </a:pPr>
            <a:r>
              <a:rPr lang="uk-UA" sz="1200" dirty="0" smtClean="0"/>
              <a:t>Модератор - керівник Одеського відділення Міжнародної асоціації позашкільної освіти, заступник директора Центру дитячої та юнацької творчості м. </a:t>
            </a:r>
            <a:r>
              <a:rPr lang="uk-UA" sz="1200" dirty="0" err="1" smtClean="0"/>
              <a:t>Білгород-Дністровськ</a:t>
            </a:r>
            <a:r>
              <a:rPr lang="uk-UA" sz="1200" dirty="0" smtClean="0"/>
              <a:t> </a:t>
            </a:r>
            <a:r>
              <a:rPr lang="uk-UA" sz="1200" b="1" dirty="0" smtClean="0"/>
              <a:t>Наталія </a:t>
            </a:r>
            <a:r>
              <a:rPr lang="uk-UA" sz="1200" b="1" dirty="0" err="1" smtClean="0"/>
              <a:t>Цвікова</a:t>
            </a:r>
            <a:endParaRPr lang="uk-UA" sz="1200" b="1" dirty="0" smtClean="0"/>
          </a:p>
          <a:p>
            <a:pPr marL="180000" indent="-457200">
              <a:spcBef>
                <a:spcPts val="600"/>
              </a:spcBef>
              <a:buNone/>
            </a:pPr>
            <a:r>
              <a:rPr lang="uk-UA" sz="1200" b="1" dirty="0" smtClean="0"/>
              <a:t>4. Удосконалення кадрового забезпечення  позашкільної освіти</a:t>
            </a:r>
          </a:p>
          <a:p>
            <a:pPr marL="457200" indent="0">
              <a:spcBef>
                <a:spcPts val="600"/>
              </a:spcBef>
              <a:buNone/>
            </a:pPr>
            <a:r>
              <a:rPr lang="uk-UA" sz="1200" dirty="0" smtClean="0"/>
              <a:t>Модератор - керівник Кіровоградського відділення Міжнародної асоціації позашкільної освіти, директор Кіровоградського обласного Палацу дітей та молоді </a:t>
            </a:r>
            <a:r>
              <a:rPr lang="uk-UA" sz="1200" b="1" dirty="0" smtClean="0"/>
              <a:t>Ганна Суркова</a:t>
            </a:r>
          </a:p>
          <a:p>
            <a:pPr marL="180000" indent="-457200">
              <a:spcBef>
                <a:spcPts val="600"/>
              </a:spcBef>
              <a:buNone/>
            </a:pPr>
            <a:r>
              <a:rPr lang="uk-UA" sz="1200" b="1" dirty="0" smtClean="0"/>
              <a:t>5. Міжнародна співпраця закладів позашкільної освіти</a:t>
            </a:r>
          </a:p>
          <a:p>
            <a:pPr marL="457200" indent="0">
              <a:spcBef>
                <a:spcPts val="600"/>
              </a:spcBef>
              <a:buNone/>
            </a:pPr>
            <a:r>
              <a:rPr lang="uk-UA" sz="1200" dirty="0" smtClean="0"/>
              <a:t>Модератор - керівник Рівненського відділення  Міжнародної асоціації позашкільної освіти, директор Рівненського Палацу дітей та молоді </a:t>
            </a:r>
            <a:r>
              <a:rPr lang="uk-UA" sz="1200" b="1" dirty="0" smtClean="0"/>
              <a:t>Ірина </a:t>
            </a:r>
            <a:r>
              <a:rPr lang="uk-UA" sz="1200" b="1" dirty="0" err="1" smtClean="0"/>
              <a:t>Первушевська</a:t>
            </a:r>
            <a:endParaRPr lang="uk-UA" sz="12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142859"/>
            <a:ext cx="7715304" cy="928693"/>
          </a:xfrm>
          <a:solidFill>
            <a:srgbClr val="FFCC0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uk-U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Відбулося засідання у фокус групах за напрямами:</a:t>
            </a:r>
            <a:endParaRPr lang="uk-UA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85720" y="1142990"/>
            <a:ext cx="5500726" cy="285752"/>
          </a:xfrm>
          <a:prstGeom prst="rect">
            <a:avLst/>
          </a:prstGeom>
          <a:solidFill>
            <a:srgbClr val="BFBFB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/>
          <p:cNvSpPr/>
          <p:nvPr/>
        </p:nvSpPr>
        <p:spPr>
          <a:xfrm>
            <a:off x="285720" y="1857370"/>
            <a:ext cx="5500726" cy="285752"/>
          </a:xfrm>
          <a:prstGeom prst="rect">
            <a:avLst/>
          </a:prstGeom>
          <a:solidFill>
            <a:srgbClr val="BFBFB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6"/>
          <p:cNvSpPr/>
          <p:nvPr/>
        </p:nvSpPr>
        <p:spPr>
          <a:xfrm>
            <a:off x="285720" y="2714626"/>
            <a:ext cx="5500726" cy="285752"/>
          </a:xfrm>
          <a:prstGeom prst="rect">
            <a:avLst/>
          </a:prstGeom>
          <a:solidFill>
            <a:srgbClr val="BFBFB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/>
          <p:cNvSpPr/>
          <p:nvPr/>
        </p:nvSpPr>
        <p:spPr>
          <a:xfrm>
            <a:off x="285720" y="3429006"/>
            <a:ext cx="5500726" cy="285752"/>
          </a:xfrm>
          <a:prstGeom prst="rect">
            <a:avLst/>
          </a:prstGeom>
          <a:solidFill>
            <a:srgbClr val="BFBFB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/>
          <p:cNvSpPr/>
          <p:nvPr/>
        </p:nvSpPr>
        <p:spPr>
          <a:xfrm>
            <a:off x="285720" y="4143386"/>
            <a:ext cx="5500726" cy="285752"/>
          </a:xfrm>
          <a:prstGeom prst="rect">
            <a:avLst/>
          </a:prstGeom>
          <a:solidFill>
            <a:srgbClr val="BFBFB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72"/>
            <a:ext cx="8229600" cy="1357322"/>
          </a:xfrm>
          <a:solidFill>
            <a:srgbClr val="FFC000">
              <a:alpha val="80000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Ключові питання, що потребують особливої уваги в позашкільній освіті, </a:t>
            </a:r>
            <a:br>
              <a:rPr lang="uk-UA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діяльності закладів позашкільної освіти</a:t>
            </a:r>
            <a:endParaRPr lang="uk-UA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</p:nvPr>
        </p:nvGraphicFramePr>
        <p:xfrm>
          <a:off x="357158" y="2000246"/>
          <a:ext cx="8229600" cy="237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 rot="20698116">
            <a:off x="4393880" y="-622546"/>
            <a:ext cx="4858016" cy="326106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 4"/>
          <p:cNvSpPr/>
          <p:nvPr/>
        </p:nvSpPr>
        <p:spPr>
          <a:xfrm>
            <a:off x="0" y="0"/>
            <a:ext cx="5000628" cy="5143500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6"/>
          <p:cNvSpPr/>
          <p:nvPr/>
        </p:nvSpPr>
        <p:spPr>
          <a:xfrm rot="20723670">
            <a:off x="1912471" y="2853150"/>
            <a:ext cx="7967540" cy="3863757"/>
          </a:xfrm>
          <a:prstGeom prst="rect">
            <a:avLst/>
          </a:prstGeom>
          <a:solidFill>
            <a:srgbClr val="4A0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" name="Групувати 13"/>
          <p:cNvGrpSpPr/>
          <p:nvPr/>
        </p:nvGrpSpPr>
        <p:grpSpPr>
          <a:xfrm>
            <a:off x="1643042" y="3929072"/>
            <a:ext cx="5572164" cy="3286148"/>
            <a:chOff x="1643042" y="3714758"/>
            <a:chExt cx="5572164" cy="3286148"/>
          </a:xfrm>
        </p:grpSpPr>
        <p:sp>
          <p:nvSpPr>
            <p:cNvPr id="8" name="Кільце 7"/>
            <p:cNvSpPr/>
            <p:nvPr/>
          </p:nvSpPr>
          <p:spPr>
            <a:xfrm>
              <a:off x="1643042" y="3714758"/>
              <a:ext cx="3429024" cy="3286148"/>
            </a:xfrm>
            <a:prstGeom prst="donut">
              <a:avLst/>
            </a:prstGeom>
            <a:solidFill>
              <a:srgbClr val="FF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9" name="Прямокутник 8"/>
            <p:cNvSpPr/>
            <p:nvPr/>
          </p:nvSpPr>
          <p:spPr>
            <a:xfrm>
              <a:off x="5786446" y="5643584"/>
              <a:ext cx="1428760" cy="1017992"/>
            </a:xfrm>
            <a:prstGeom prst="rect">
              <a:avLst/>
            </a:prstGeom>
            <a:solidFill>
              <a:srgbClr val="FF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Прямокутник 9"/>
            <p:cNvSpPr/>
            <p:nvPr/>
          </p:nvSpPr>
          <p:spPr>
            <a:xfrm>
              <a:off x="5786446" y="3857634"/>
              <a:ext cx="1428760" cy="1017992"/>
            </a:xfrm>
            <a:prstGeom prst="rect">
              <a:avLst/>
            </a:prstGeom>
            <a:solidFill>
              <a:srgbClr val="FF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1" name="Прямокутник 10"/>
          <p:cNvSpPr/>
          <p:nvPr/>
        </p:nvSpPr>
        <p:spPr>
          <a:xfrm rot="20742646">
            <a:off x="4899272" y="-1832231"/>
            <a:ext cx="5000628" cy="2893221"/>
          </a:xfrm>
          <a:prstGeom prst="rect">
            <a:avLst/>
          </a:prstGeom>
          <a:solidFill>
            <a:srgbClr val="E9D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142844" y="1214428"/>
            <a:ext cx="778674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ВСЕУКРАЇНСЬКИЙ СЕРПНЕВИЙ ФОРУМ</a:t>
            </a:r>
          </a:p>
          <a:p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«ОСВІТА УКРАЇНИ </a:t>
            </a:r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30:</a:t>
            </a:r>
            <a:endParaRPr lang="uk-UA" sz="28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    </a:t>
            </a: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ВЕКТОРИ ЯКОСТІ ТА УСПІХУ»</a:t>
            </a:r>
            <a:endParaRPr lang="uk-UA" sz="3600" b="1" dirty="0">
              <a:solidFill>
                <a:schemeClr val="accent1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0694" y="2857502"/>
            <a:ext cx="3214710" cy="7232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sz="11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СЕКЦІЯ</a:t>
            </a:r>
          </a:p>
          <a:p>
            <a:r>
              <a:rPr lang="uk-UA" sz="14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«СТРАТЕГІЧНА СЕСІЯ З РОЗВИТКУ </a:t>
            </a:r>
            <a:br>
              <a:rPr lang="uk-UA" sz="14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</a:br>
            <a:r>
              <a:rPr lang="uk-UA" sz="14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ПОЗАШКІЛЬНОЇ ОСВІТИ</a:t>
            </a:r>
            <a:r>
              <a:rPr lang="uk-UA" sz="16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»</a:t>
            </a:r>
            <a:endParaRPr lang="uk-UA" sz="2400" dirty="0">
              <a:solidFill>
                <a:srgbClr val="FFFFFF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27" name="Picture 3" descr="C:\Users\Dvorec-101480560\Desktop\upload-73ed6700-af67-11e7-99ec-19cd0bf3b9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11" y="-500083"/>
            <a:ext cx="4000528" cy="20002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3643320"/>
            <a:ext cx="8286808" cy="1107996"/>
          </a:xfrm>
          <a:prstGeom prst="rect">
            <a:avLst/>
          </a:prstGeom>
          <a:solidFill>
            <a:srgbClr val="FFCC00">
              <a:alpha val="80000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80000"/>
            <a:r>
              <a:rPr lang="uk-U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РЕЗОЛЮЦІЯ</a:t>
            </a:r>
            <a:endParaRPr lang="uk-U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кировоград\IMG_8387.jpg"/>
          <p:cNvPicPr>
            <a:picLocks noChangeAspect="1" noChangeArrowheads="1"/>
          </p:cNvPicPr>
          <p:nvPr/>
        </p:nvPicPr>
        <p:blipFill>
          <a:blip r:embed="rId2"/>
          <a:srcRect t="2973" b="13775"/>
          <a:stretch>
            <a:fillRect/>
          </a:stretch>
        </p:blipFill>
        <p:spPr bwMode="auto">
          <a:xfrm>
            <a:off x="-418894" y="0"/>
            <a:ext cx="4633704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кутник 4"/>
          <p:cNvSpPr/>
          <p:nvPr/>
        </p:nvSpPr>
        <p:spPr>
          <a:xfrm rot="20172746">
            <a:off x="-1056543" y="-927547"/>
            <a:ext cx="6461002" cy="7103102"/>
          </a:xfrm>
          <a:prstGeom prst="rect">
            <a:avLst/>
          </a:prstGeom>
          <a:solidFill>
            <a:srgbClr val="BFBFB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714744" y="642924"/>
            <a:ext cx="4857784" cy="3714776"/>
          </a:xfrm>
          <a:solidFill>
            <a:srgbClr val="FFC000">
              <a:alpha val="89804"/>
            </a:srgbClr>
          </a:solidFill>
        </p:spPr>
        <p:txBody>
          <a:bodyPr anchor="ctr">
            <a:normAutofit fontScale="92500" lnSpcReduction="10000"/>
          </a:bodyPr>
          <a:lstStyle/>
          <a:p>
            <a:pPr indent="0">
              <a:buNone/>
            </a:pP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Учасники секції відзначають високий рівень її організації та проведення, зосереджують увагу на важливості 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вирішення наступних питань на різних рівнях</a:t>
            </a:r>
            <a:endParaRPr lang="uk-UA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90" name="Picture 6" descr="галочка иконки. Скачать бесплатно иконки галоч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142858"/>
            <a:ext cx="1000132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9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 rot="20172746">
            <a:off x="-1056543" y="-927547"/>
            <a:ext cx="6461002" cy="7103102"/>
          </a:xfrm>
          <a:prstGeom prst="rect">
            <a:avLst/>
          </a:prstGeom>
          <a:solidFill>
            <a:srgbClr val="BFBFB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8"/>
            <a:ext cx="8229600" cy="85725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1</a:t>
            </a:r>
            <a:r>
              <a:rPr lang="uk-UA" b="1" dirty="0" smtClean="0">
                <a:solidFill>
                  <a:srgbClr val="002060"/>
                </a:solidFill>
              </a:rPr>
              <a:t>. Державний рівень: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857238"/>
            <a:ext cx="8229600" cy="4143404"/>
          </a:xfrm>
          <a:solidFill>
            <a:srgbClr val="FFFFFF">
              <a:alpha val="60000"/>
            </a:srgbClr>
          </a:solidFill>
          <a:ln>
            <a:noFill/>
          </a:ln>
        </p:spPr>
        <p:txBody>
          <a:bodyPr anchor="ctr">
            <a:noAutofit/>
          </a:bodyPr>
          <a:lstStyle/>
          <a:p>
            <a:pPr marL="180000" indent="-180000"/>
            <a:r>
              <a:rPr lang="uk-UA" sz="900" dirty="0" smtClean="0"/>
              <a:t>проголосити 2022 рік - </a:t>
            </a:r>
            <a:r>
              <a:rPr lang="uk-UA" sz="900" dirty="0" err="1" smtClean="0"/>
              <a:t>Рік</a:t>
            </a:r>
            <a:r>
              <a:rPr lang="uk-UA" sz="900" dirty="0" smtClean="0"/>
              <a:t> </a:t>
            </a:r>
            <a:r>
              <a:rPr lang="uk-UA" sz="900" dirty="0" err="1" smtClean="0"/>
              <a:t>безбар’єрності</a:t>
            </a:r>
            <a:r>
              <a:rPr lang="uk-UA" sz="900" dirty="0" smtClean="0"/>
              <a:t> в освіті</a:t>
            </a:r>
          </a:p>
          <a:p>
            <a:pPr marL="180000" indent="-180000"/>
            <a:r>
              <a:rPr lang="uk-UA" sz="900" dirty="0" smtClean="0"/>
              <a:t>розроблення, прийняття та впровадження Національної стратегії розвитку закладів позашкільної освіти на 2021-2030 </a:t>
            </a:r>
            <a:r>
              <a:rPr lang="uk-UA" sz="900" dirty="0" err="1" smtClean="0"/>
              <a:t>р.р</a:t>
            </a:r>
            <a:r>
              <a:rPr lang="uk-UA" sz="900" dirty="0" smtClean="0"/>
              <a:t>.</a:t>
            </a:r>
          </a:p>
          <a:p>
            <a:pPr marL="180000" indent="-180000"/>
            <a:r>
              <a:rPr lang="uk-UA" sz="900" dirty="0" smtClean="0"/>
              <a:t>внесення змін до Національного класифікатора України, Класифікація видів економічної діяльності </a:t>
            </a:r>
            <a:r>
              <a:rPr lang="uk-UA" sz="900" dirty="0" err="1" smtClean="0"/>
              <a:t>ДК</a:t>
            </a:r>
            <a:r>
              <a:rPr lang="uk-UA" sz="900" dirty="0" smtClean="0"/>
              <a:t> 009:2012 у частині доповнення КВЕД 85.33 Позашкільна освіта</a:t>
            </a:r>
          </a:p>
          <a:p>
            <a:pPr marL="180000" indent="-180000"/>
            <a:r>
              <a:rPr lang="uk-UA" sz="900" dirty="0" smtClean="0"/>
              <a:t>внесення змін до Постанови Кабінету міністрів України </a:t>
            </a:r>
            <a:r>
              <a:rPr lang="ru-RU" sz="900" dirty="0" smtClean="0"/>
              <a:t>«</a:t>
            </a:r>
            <a:r>
              <a:rPr lang="uk-UA" sz="900" dirty="0" smtClean="0"/>
              <a:t>Про оплату праці працівників на основі Єдиної тарифної сітки розрядів і коефіцієнтів з оплати праці працівників установ, закладів та організацій окремих галузей бюджетної сфери</a:t>
            </a:r>
            <a:r>
              <a:rPr lang="ru-RU" sz="900" dirty="0" smtClean="0"/>
              <a:t>»</a:t>
            </a:r>
            <a:r>
              <a:rPr lang="uk-UA" sz="900" dirty="0" smtClean="0"/>
              <a:t> № 1298 від 30.08.2002 р. щодо просування оплати праці педагогічних працівників закладів позашкільної освіти на 1-2 тарифні розряди Єдиної тарифної сітки</a:t>
            </a:r>
          </a:p>
          <a:p>
            <a:pPr marL="180000" indent="-180000"/>
            <a:r>
              <a:rPr lang="uk-UA" sz="900" dirty="0" smtClean="0"/>
              <a:t>включення до Науково-методичної комісії з питань освіти Науково-методичну комісію з позашкільної освіти</a:t>
            </a:r>
          </a:p>
          <a:p>
            <a:pPr marL="180000" indent="-180000"/>
            <a:r>
              <a:rPr lang="uk-UA" sz="900" dirty="0" smtClean="0"/>
              <a:t>включення у стандарти вищої освіти за спеціальностями 011</a:t>
            </a:r>
            <a:r>
              <a:rPr lang="ru-RU" sz="900" dirty="0" smtClean="0"/>
              <a:t> «</a:t>
            </a:r>
            <a:r>
              <a:rPr lang="uk-UA" sz="900" dirty="0" smtClean="0"/>
              <a:t>Освітні, педагогічні науки</a:t>
            </a:r>
            <a:r>
              <a:rPr lang="ru-RU" sz="900" dirty="0" smtClean="0"/>
              <a:t>»</a:t>
            </a:r>
            <a:r>
              <a:rPr lang="uk-UA" sz="900" dirty="0" smtClean="0"/>
              <a:t> та 014.10 </a:t>
            </a:r>
            <a:r>
              <a:rPr lang="ru-RU" sz="900" dirty="0" smtClean="0"/>
              <a:t>«</a:t>
            </a:r>
            <a:r>
              <a:rPr lang="uk-UA" sz="900" dirty="0" smtClean="0"/>
              <a:t>Середня освіта</a:t>
            </a:r>
            <a:r>
              <a:rPr lang="ru-RU" sz="900" dirty="0" smtClean="0"/>
              <a:t>»</a:t>
            </a:r>
            <a:r>
              <a:rPr lang="uk-UA" sz="900" dirty="0" smtClean="0"/>
              <a:t> норми позашкільної освіти</a:t>
            </a:r>
          </a:p>
          <a:p>
            <a:pPr marL="180000" indent="-180000"/>
            <a:r>
              <a:rPr lang="uk-UA" sz="900" dirty="0" smtClean="0"/>
              <a:t>включення в обсяги держзамовлення  на прийом підготовку бакалаврів і магістрів за спеціальностями 011 </a:t>
            </a:r>
            <a:r>
              <a:rPr lang="ru-RU" sz="900" dirty="0" smtClean="0"/>
              <a:t>«</a:t>
            </a:r>
            <a:r>
              <a:rPr lang="uk-UA" sz="900" dirty="0" smtClean="0"/>
              <a:t>Освітні, педагогічні науки</a:t>
            </a:r>
            <a:r>
              <a:rPr lang="ru-RU" sz="900" dirty="0" smtClean="0"/>
              <a:t>»</a:t>
            </a:r>
            <a:r>
              <a:rPr lang="uk-UA" sz="900" dirty="0" smtClean="0"/>
              <a:t> та 014.10 </a:t>
            </a:r>
            <a:r>
              <a:rPr lang="ru-RU" sz="900" dirty="0" smtClean="0"/>
              <a:t>«</a:t>
            </a:r>
            <a:r>
              <a:rPr lang="uk-UA" sz="900" dirty="0" smtClean="0"/>
              <a:t>Середня освіта</a:t>
            </a:r>
            <a:r>
              <a:rPr lang="ru-RU" sz="900" dirty="0" smtClean="0"/>
              <a:t>»</a:t>
            </a:r>
            <a:r>
              <a:rPr lang="uk-UA" sz="900" dirty="0" smtClean="0"/>
              <a:t> (Трудове навчання та технології), спеціалізацією та освітніми програмами </a:t>
            </a:r>
            <a:r>
              <a:rPr lang="ru-RU" sz="900" dirty="0" smtClean="0"/>
              <a:t>«</a:t>
            </a:r>
            <a:r>
              <a:rPr lang="uk-UA" sz="900" dirty="0" smtClean="0"/>
              <a:t>Позашкільна освіта</a:t>
            </a:r>
            <a:r>
              <a:rPr lang="ru-RU" sz="900" dirty="0" smtClean="0"/>
              <a:t>»</a:t>
            </a:r>
            <a:endParaRPr lang="uk-UA" sz="900" dirty="0" smtClean="0"/>
          </a:p>
          <a:p>
            <a:pPr marL="180000" indent="-180000"/>
            <a:r>
              <a:rPr lang="uk-UA" sz="900" dirty="0" smtClean="0"/>
              <a:t>внесення змін до Постанови Кабінету Міністрів України</a:t>
            </a:r>
            <a:r>
              <a:rPr lang="ru-RU" sz="900" dirty="0" smtClean="0"/>
              <a:t> «</a:t>
            </a:r>
            <a:r>
              <a:rPr lang="uk-UA" sz="900" dirty="0" smtClean="0"/>
              <a:t>Про затвердження переліку галузей знань  і спеціальностей, за якими здійснюється підготовка здобувачів вищої освіти</a:t>
            </a:r>
            <a:r>
              <a:rPr lang="ru-RU" sz="900" dirty="0" smtClean="0"/>
              <a:t>»</a:t>
            </a:r>
            <a:r>
              <a:rPr lang="uk-UA" sz="900" dirty="0" smtClean="0"/>
              <a:t> від 29.04.2015 р. № 266 у частині доповнення окремої спеціальності 018 Позашкільна освіта</a:t>
            </a:r>
          </a:p>
          <a:p>
            <a:pPr marL="180000" indent="-180000"/>
            <a:r>
              <a:rPr lang="uk-UA" sz="900" dirty="0" smtClean="0"/>
              <a:t>внесення змін до Постанови Кабінету Міністрів України </a:t>
            </a:r>
            <a:r>
              <a:rPr lang="ru-RU" sz="900" dirty="0" smtClean="0"/>
              <a:t>«</a:t>
            </a:r>
            <a:r>
              <a:rPr lang="uk-UA" sz="900" dirty="0" smtClean="0"/>
              <a:t>Про затвердження порядку надання щорічної основної відпустки тривалістю до 56 календарних днів керівним працівникам навчальних закладів та установ освіти, навчальних (педагогічних) частин (підрозділів) інших установ і закладів, педагогічним, науково-педагогічним працівникам та науковим працівникам</a:t>
            </a:r>
            <a:r>
              <a:rPr lang="ru-RU" sz="900" dirty="0" smtClean="0"/>
              <a:t>»</a:t>
            </a:r>
            <a:r>
              <a:rPr lang="uk-UA" sz="900" dirty="0" smtClean="0"/>
              <a:t> розділ П. Заклади позашкільної освіти слово </a:t>
            </a:r>
            <a:r>
              <a:rPr lang="ru-RU" sz="900" dirty="0" smtClean="0"/>
              <a:t>«42» </a:t>
            </a:r>
            <a:r>
              <a:rPr lang="uk-UA" sz="900" dirty="0" smtClean="0"/>
              <a:t>замінити словами </a:t>
            </a:r>
            <a:r>
              <a:rPr lang="ru-RU" sz="900" dirty="0" smtClean="0"/>
              <a:t>«56»</a:t>
            </a:r>
            <a:endParaRPr lang="uk-UA" sz="900" dirty="0" smtClean="0"/>
          </a:p>
          <a:p>
            <a:pPr marL="180000" indent="-180000"/>
            <a:r>
              <a:rPr lang="uk-UA" sz="900" dirty="0" smtClean="0"/>
              <a:t>проводити щоквартальний  моніторинг  стану мережі закладів позашкільної освіти з метою запобігання її скорочення на місцях</a:t>
            </a:r>
          </a:p>
          <a:p>
            <a:pPr marL="180000" indent="-180000"/>
            <a:r>
              <a:rPr lang="uk-UA" sz="900" dirty="0" smtClean="0"/>
              <a:t>розроблення Дорожньої карти закладів позашкільної освіти</a:t>
            </a:r>
          </a:p>
          <a:p>
            <a:pPr marL="180000" indent="-180000"/>
            <a:r>
              <a:rPr lang="uk-UA" sz="900" dirty="0" smtClean="0"/>
              <a:t>внесення змін у пункт 1 розділу П Положення про відомчі заохочувальні відзнаки Міністерства освіти і науки України, затвердженого наказом МОН України від 19.078.2013 р. за № 1047  щодо членства у громадському об'єднанні і викласти у такій редакції: </a:t>
            </a:r>
            <a:r>
              <a:rPr lang="ru-RU" sz="900" dirty="0" smtClean="0"/>
              <a:t>«</a:t>
            </a:r>
            <a:r>
              <a:rPr lang="uk-UA" sz="900" dirty="0" smtClean="0"/>
              <a:t>Висунення кандидатур, які представляються до заохочення відомчими відзнаками, здійснюються  відкрито за основним місцем роботи або членством у громадському об'єднанні і оформляється поданням про нагородження, що має містити інформацію про підстави для порушення клопотання про нагородження (далі – подання)</a:t>
            </a:r>
            <a:r>
              <a:rPr lang="ru-RU" sz="900" dirty="0" smtClean="0"/>
              <a:t>»</a:t>
            </a:r>
            <a:endParaRPr lang="uk-UA" sz="900" dirty="0" smtClean="0"/>
          </a:p>
          <a:p>
            <a:pPr marL="180000" indent="-180000"/>
            <a:r>
              <a:rPr lang="uk-UA" sz="900" dirty="0" smtClean="0"/>
              <a:t>розроблення і затвердження Базового компоненту позашкільної освіти</a:t>
            </a:r>
            <a:endParaRPr lang="uk-UA" sz="900" dirty="0"/>
          </a:p>
        </p:txBody>
      </p:sp>
      <p:sp>
        <p:nvSpPr>
          <p:cNvPr id="5" name="Прямокутник 4"/>
          <p:cNvSpPr/>
          <p:nvPr/>
        </p:nvSpPr>
        <p:spPr>
          <a:xfrm>
            <a:off x="5214942" y="4643452"/>
            <a:ext cx="3813160" cy="338554"/>
          </a:xfrm>
          <a:prstGeom prst="rect">
            <a:avLst/>
          </a:prstGeom>
          <a:solidFill>
            <a:srgbClr val="FFC00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buNone/>
            </a:pP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</a:rPr>
              <a:t>Україна, м. Кропивницький, 19.08.2021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9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 rot="20172746">
            <a:off x="-1056543" y="-927547"/>
            <a:ext cx="6461002" cy="7103102"/>
          </a:xfrm>
          <a:prstGeom prst="rect">
            <a:avLst/>
          </a:prstGeom>
          <a:solidFill>
            <a:srgbClr val="BFBFB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2. Регіональний рівень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/>
          <a:p>
            <a:pPr marL="180000" indent="-180000"/>
            <a:r>
              <a:rPr lang="uk-UA" sz="1800" dirty="0" smtClean="0"/>
              <a:t>у територіальних громадах, реалізуючи право кожної дитини  на здобуття позашкільної освіти, сприяти діяльності і розвитку закладів позашкільної освіти</a:t>
            </a:r>
          </a:p>
          <a:p>
            <a:pPr marL="180000" indent="-180000"/>
            <a:r>
              <a:rPr lang="uk-UA" sz="1800" dirty="0" smtClean="0"/>
              <a:t>забезпечення охоплення дітей закладами позашкільної освіти нарівні не менше ніж 50% від кількості дітей шкільного віку</a:t>
            </a:r>
          </a:p>
          <a:p>
            <a:pPr marL="180000" indent="-180000"/>
            <a:r>
              <a:rPr lang="uk-UA" sz="1800" dirty="0" smtClean="0"/>
              <a:t>розглянути можливість створення у територіальних громадах нових закладів позашкільної освіти та /або укладання договорів з чинними закладами позашкільної освіти</a:t>
            </a:r>
          </a:p>
          <a:p>
            <a:pPr marL="180000" indent="-180000"/>
            <a:r>
              <a:rPr lang="uk-UA" sz="1800" dirty="0" smtClean="0"/>
              <a:t>розвиток матеріально-технічного забезпечення закладів позашкільної освіти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5214942" y="4643452"/>
            <a:ext cx="3813160" cy="338554"/>
          </a:xfrm>
          <a:prstGeom prst="rect">
            <a:avLst/>
          </a:prstGeom>
          <a:solidFill>
            <a:srgbClr val="FFC00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buNone/>
            </a:pPr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</a:rPr>
              <a:t>Україна, м. Кропивницький, 19.08.2021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Ливарн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2140</TotalTime>
  <Words>1217</Words>
  <PresentationFormat>Екран (16:9)</PresentationFormat>
  <Paragraphs>122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ОСНОВНА МЕТА  секції «Стратегічна сесія з розвитку  позашкільної освіти»</vt:lpstr>
      <vt:lpstr>У роботі секції взяли участь представники:</vt:lpstr>
      <vt:lpstr>Відбулося засідання у фокус групах за напрямами:</vt:lpstr>
      <vt:lpstr>Ключові питання, що потребують особливої уваги в позашкільній освіті,  діяльності закладів позашкільної освіти</vt:lpstr>
      <vt:lpstr>Слайд 6</vt:lpstr>
      <vt:lpstr>Слайд 7</vt:lpstr>
      <vt:lpstr>1. Державний рівень:</vt:lpstr>
      <vt:lpstr>2. Регіональний рівень</vt:lpstr>
      <vt:lpstr>3. Рівень закладів позашкільної освіти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Информатика</dc:creator>
  <cp:lastModifiedBy>Dvorec</cp:lastModifiedBy>
  <cp:revision>72</cp:revision>
  <dcterms:created xsi:type="dcterms:W3CDTF">2021-09-08T14:40:48Z</dcterms:created>
  <dcterms:modified xsi:type="dcterms:W3CDTF">2021-09-14T11:24:47Z</dcterms:modified>
</cp:coreProperties>
</file>